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eheinemann01@outlook.de" initials="l" lastIdx="2" clrIdx="0">
    <p:extLst>
      <p:ext uri="{19B8F6BF-5375-455C-9EA6-DF929625EA0E}">
        <p15:presenceInfo xmlns:p15="http://schemas.microsoft.com/office/powerpoint/2012/main" userId="389376dcf63389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24180-079D-4F53-A6D5-6E73042EC60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5B4A95E-3648-42BE-A3B8-4D9A53C943A8}">
      <dgm:prSet custT="1"/>
      <dgm:spPr/>
      <dgm:t>
        <a:bodyPr/>
        <a:lstStyle/>
        <a:p>
          <a:r>
            <a:rPr lang="de-DE" sz="3200" baseline="0" dirty="0"/>
            <a:t>Es gibt 10 Fragen. Sie sind geordnet von leicht nach schwer</a:t>
          </a:r>
          <a:endParaRPr lang="en-US" sz="3200" dirty="0"/>
        </a:p>
      </dgm:t>
    </dgm:pt>
    <dgm:pt modelId="{D7B3CCFB-C1D6-416B-A28E-30AA0601D41D}" type="parTrans" cxnId="{32374153-C3A0-4D5A-8326-1BD5ADC341A3}">
      <dgm:prSet/>
      <dgm:spPr/>
      <dgm:t>
        <a:bodyPr/>
        <a:lstStyle/>
        <a:p>
          <a:endParaRPr lang="en-US"/>
        </a:p>
      </dgm:t>
    </dgm:pt>
    <dgm:pt modelId="{153FEAB9-3316-42B6-B26E-C92EB0C8CD70}" type="sibTrans" cxnId="{32374153-C3A0-4D5A-8326-1BD5ADC341A3}">
      <dgm:prSet/>
      <dgm:spPr/>
      <dgm:t>
        <a:bodyPr/>
        <a:lstStyle/>
        <a:p>
          <a:endParaRPr lang="en-US"/>
        </a:p>
      </dgm:t>
    </dgm:pt>
    <dgm:pt modelId="{7457AD8C-8CD2-4555-87E1-32A334C927CB}">
      <dgm:prSet custT="1"/>
      <dgm:spPr/>
      <dgm:t>
        <a:bodyPr/>
        <a:lstStyle/>
        <a:p>
          <a:r>
            <a:rPr lang="en-US" sz="2400" dirty="0" err="1"/>
            <a:t>Für</a:t>
          </a:r>
          <a:r>
            <a:rPr lang="en-US" sz="2400" dirty="0"/>
            <a:t> </a:t>
          </a:r>
          <a:r>
            <a:rPr lang="en-US" sz="2400" dirty="0" err="1"/>
            <a:t>jede</a:t>
          </a:r>
          <a:r>
            <a:rPr lang="en-US" sz="2400" dirty="0"/>
            <a:t> </a:t>
          </a:r>
          <a:r>
            <a:rPr lang="en-US" sz="2400" dirty="0" err="1"/>
            <a:t>richtige</a:t>
          </a:r>
          <a:r>
            <a:rPr lang="en-US" sz="2400" dirty="0"/>
            <a:t> </a:t>
          </a:r>
          <a:r>
            <a:rPr lang="en-US" sz="2400" dirty="0" err="1"/>
            <a:t>Lösung</a:t>
          </a:r>
          <a:r>
            <a:rPr lang="en-US" sz="2400" dirty="0"/>
            <a:t> </a:t>
          </a:r>
          <a:r>
            <a:rPr lang="en-US" sz="2400" dirty="0" err="1"/>
            <a:t>bekommt</a:t>
          </a:r>
          <a:r>
            <a:rPr lang="en-US" sz="2400" dirty="0"/>
            <a:t> </a:t>
          </a:r>
          <a:r>
            <a:rPr lang="en-US" sz="2400" dirty="0" err="1"/>
            <a:t>ihr</a:t>
          </a:r>
          <a:r>
            <a:rPr lang="en-US" sz="2400" dirty="0"/>
            <a:t> </a:t>
          </a:r>
          <a:r>
            <a:rPr lang="en-US" sz="2400" dirty="0" err="1"/>
            <a:t>einen</a:t>
          </a:r>
          <a:r>
            <a:rPr lang="en-US" sz="2400" dirty="0"/>
            <a:t> </a:t>
          </a:r>
          <a:r>
            <a:rPr lang="en-US" sz="2400" dirty="0" err="1"/>
            <a:t>Punkt</a:t>
          </a:r>
          <a:r>
            <a:rPr lang="en-US" sz="2400" dirty="0"/>
            <a:t>. Am Ende </a:t>
          </a:r>
          <a:r>
            <a:rPr lang="en-US" sz="2400" dirty="0" err="1"/>
            <a:t>gibt</a:t>
          </a:r>
          <a:r>
            <a:rPr lang="en-US" sz="2400" dirty="0"/>
            <a:t> es </a:t>
          </a:r>
          <a:r>
            <a:rPr lang="en-US" sz="2400" dirty="0" err="1"/>
            <a:t>eine</a:t>
          </a:r>
          <a:r>
            <a:rPr lang="en-US" sz="2400" dirty="0"/>
            <a:t> </a:t>
          </a:r>
          <a:r>
            <a:rPr lang="en-US" sz="2400" dirty="0" err="1"/>
            <a:t>Einschätzung</a:t>
          </a:r>
          <a:r>
            <a:rPr lang="en-US" sz="2400" dirty="0"/>
            <a:t>. </a:t>
          </a:r>
        </a:p>
      </dgm:t>
    </dgm:pt>
    <dgm:pt modelId="{34F8EE1A-16F7-4D8B-BDC8-F41282F30262}" type="parTrans" cxnId="{A3755AD6-1ED9-4EBE-BF53-DCE621F1F9F1}">
      <dgm:prSet/>
      <dgm:spPr/>
      <dgm:t>
        <a:bodyPr/>
        <a:lstStyle/>
        <a:p>
          <a:endParaRPr lang="en-US"/>
        </a:p>
      </dgm:t>
    </dgm:pt>
    <dgm:pt modelId="{C25DE964-FC90-479B-B8FB-C10B72D6CDE6}" type="sibTrans" cxnId="{A3755AD6-1ED9-4EBE-BF53-DCE621F1F9F1}">
      <dgm:prSet/>
      <dgm:spPr/>
      <dgm:t>
        <a:bodyPr/>
        <a:lstStyle/>
        <a:p>
          <a:endParaRPr lang="en-US"/>
        </a:p>
      </dgm:t>
    </dgm:pt>
    <dgm:pt modelId="{E40AEAB2-74E1-4B58-B579-C30664B7DAE8}">
      <dgm:prSet custT="1"/>
      <dgm:spPr/>
      <dgm:t>
        <a:bodyPr/>
        <a:lstStyle/>
        <a:p>
          <a:r>
            <a:rPr lang="de-DE" sz="7200" baseline="0" dirty="0"/>
            <a:t>Viel Spaß! </a:t>
          </a:r>
          <a:r>
            <a:rPr lang="de-DE" sz="500" baseline="0" dirty="0"/>
            <a:t>! </a:t>
          </a:r>
          <a:endParaRPr lang="en-US" sz="500" dirty="0"/>
        </a:p>
      </dgm:t>
    </dgm:pt>
    <dgm:pt modelId="{19D95153-A47A-4C14-B4BE-C36E85BF90F9}" type="parTrans" cxnId="{CC5E04F7-01F9-4BDC-8344-39D695F63043}">
      <dgm:prSet/>
      <dgm:spPr/>
      <dgm:t>
        <a:bodyPr/>
        <a:lstStyle/>
        <a:p>
          <a:endParaRPr lang="en-US"/>
        </a:p>
      </dgm:t>
    </dgm:pt>
    <dgm:pt modelId="{55FBBCDE-3772-4687-8084-DBC0D35AC2C7}" type="sibTrans" cxnId="{CC5E04F7-01F9-4BDC-8344-39D695F63043}">
      <dgm:prSet/>
      <dgm:spPr/>
      <dgm:t>
        <a:bodyPr/>
        <a:lstStyle/>
        <a:p>
          <a:endParaRPr lang="en-US"/>
        </a:p>
      </dgm:t>
    </dgm:pt>
    <dgm:pt modelId="{6EB30029-E7FC-46E9-B2B9-70229C87AA74}" type="pres">
      <dgm:prSet presAssocID="{9E224180-079D-4F53-A6D5-6E73042EC60F}" presName="linear" presStyleCnt="0">
        <dgm:presLayoutVars>
          <dgm:animLvl val="lvl"/>
          <dgm:resizeHandles val="exact"/>
        </dgm:presLayoutVars>
      </dgm:prSet>
      <dgm:spPr/>
    </dgm:pt>
    <dgm:pt modelId="{1C2E1A37-FF97-4A94-A876-D4A763BB225B}" type="pres">
      <dgm:prSet presAssocID="{25B4A95E-3648-42BE-A3B8-4D9A53C943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419FAD-8A58-4D12-B422-82505AC1D38C}" type="pres">
      <dgm:prSet presAssocID="{153FEAB9-3316-42B6-B26E-C92EB0C8CD70}" presName="spacer" presStyleCnt="0"/>
      <dgm:spPr/>
    </dgm:pt>
    <dgm:pt modelId="{C40A5EA7-B8E6-4686-B673-6586AE765780}" type="pres">
      <dgm:prSet presAssocID="{7457AD8C-8CD2-4555-87E1-32A334C927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5A9BC8-C5C3-4815-BF5D-F7364D850FD9}" type="pres">
      <dgm:prSet presAssocID="{C25DE964-FC90-479B-B8FB-C10B72D6CDE6}" presName="spacer" presStyleCnt="0"/>
      <dgm:spPr/>
    </dgm:pt>
    <dgm:pt modelId="{839F8852-BE1E-45F7-A301-57350432E615}" type="pres">
      <dgm:prSet presAssocID="{E40AEAB2-74E1-4B58-B579-C30664B7DAE8}" presName="parentText" presStyleLbl="node1" presStyleIdx="2" presStyleCnt="3" custLinFactY="-741" custLinFactNeighborX="-588" custLinFactNeighborY="-100000">
        <dgm:presLayoutVars>
          <dgm:chMax val="0"/>
          <dgm:bulletEnabled val="1"/>
        </dgm:presLayoutVars>
      </dgm:prSet>
      <dgm:spPr/>
    </dgm:pt>
  </dgm:ptLst>
  <dgm:cxnLst>
    <dgm:cxn modelId="{E8A70034-5734-44F7-8476-298F03379F16}" type="presOf" srcId="{9E224180-079D-4F53-A6D5-6E73042EC60F}" destId="{6EB30029-E7FC-46E9-B2B9-70229C87AA74}" srcOrd="0" destOrd="0" presId="urn:microsoft.com/office/officeart/2005/8/layout/vList2"/>
    <dgm:cxn modelId="{32374153-C3A0-4D5A-8326-1BD5ADC341A3}" srcId="{9E224180-079D-4F53-A6D5-6E73042EC60F}" destId="{25B4A95E-3648-42BE-A3B8-4D9A53C943A8}" srcOrd="0" destOrd="0" parTransId="{D7B3CCFB-C1D6-416B-A28E-30AA0601D41D}" sibTransId="{153FEAB9-3316-42B6-B26E-C92EB0C8CD70}"/>
    <dgm:cxn modelId="{BCA00CA3-B4AB-494A-BAF8-B11DB6E6CEC7}" type="presOf" srcId="{25B4A95E-3648-42BE-A3B8-4D9A53C943A8}" destId="{1C2E1A37-FF97-4A94-A876-D4A763BB225B}" srcOrd="0" destOrd="0" presId="urn:microsoft.com/office/officeart/2005/8/layout/vList2"/>
    <dgm:cxn modelId="{7B8FA2D3-6C20-43B4-9AB3-0890BE5CA290}" type="presOf" srcId="{7457AD8C-8CD2-4555-87E1-32A334C927CB}" destId="{C40A5EA7-B8E6-4686-B673-6586AE765780}" srcOrd="0" destOrd="0" presId="urn:microsoft.com/office/officeart/2005/8/layout/vList2"/>
    <dgm:cxn modelId="{A3755AD6-1ED9-4EBE-BF53-DCE621F1F9F1}" srcId="{9E224180-079D-4F53-A6D5-6E73042EC60F}" destId="{7457AD8C-8CD2-4555-87E1-32A334C927CB}" srcOrd="1" destOrd="0" parTransId="{34F8EE1A-16F7-4D8B-BDC8-F41282F30262}" sibTransId="{C25DE964-FC90-479B-B8FB-C10B72D6CDE6}"/>
    <dgm:cxn modelId="{716342F5-954F-43F2-877C-69BDEE041B6F}" type="presOf" srcId="{E40AEAB2-74E1-4B58-B579-C30664B7DAE8}" destId="{839F8852-BE1E-45F7-A301-57350432E615}" srcOrd="0" destOrd="0" presId="urn:microsoft.com/office/officeart/2005/8/layout/vList2"/>
    <dgm:cxn modelId="{CC5E04F7-01F9-4BDC-8344-39D695F63043}" srcId="{9E224180-079D-4F53-A6D5-6E73042EC60F}" destId="{E40AEAB2-74E1-4B58-B579-C30664B7DAE8}" srcOrd="2" destOrd="0" parTransId="{19D95153-A47A-4C14-B4BE-C36E85BF90F9}" sibTransId="{55FBBCDE-3772-4687-8084-DBC0D35AC2C7}"/>
    <dgm:cxn modelId="{7F0E93BC-DCE2-427C-92D5-71D56577547C}" type="presParOf" srcId="{6EB30029-E7FC-46E9-B2B9-70229C87AA74}" destId="{1C2E1A37-FF97-4A94-A876-D4A763BB225B}" srcOrd="0" destOrd="0" presId="urn:microsoft.com/office/officeart/2005/8/layout/vList2"/>
    <dgm:cxn modelId="{F7AB9BA1-F1FA-434A-86C6-EEC896D94DFA}" type="presParOf" srcId="{6EB30029-E7FC-46E9-B2B9-70229C87AA74}" destId="{67419FAD-8A58-4D12-B422-82505AC1D38C}" srcOrd="1" destOrd="0" presId="urn:microsoft.com/office/officeart/2005/8/layout/vList2"/>
    <dgm:cxn modelId="{81829173-0C19-46AB-8247-694A11DEFD92}" type="presParOf" srcId="{6EB30029-E7FC-46E9-B2B9-70229C87AA74}" destId="{C40A5EA7-B8E6-4686-B673-6586AE765780}" srcOrd="2" destOrd="0" presId="urn:microsoft.com/office/officeart/2005/8/layout/vList2"/>
    <dgm:cxn modelId="{FA8C7FAB-66B1-4826-98B6-8626894D3D4C}" type="presParOf" srcId="{6EB30029-E7FC-46E9-B2B9-70229C87AA74}" destId="{665A9BC8-C5C3-4815-BF5D-F7364D850FD9}" srcOrd="3" destOrd="0" presId="urn:microsoft.com/office/officeart/2005/8/layout/vList2"/>
    <dgm:cxn modelId="{2E11860B-76E4-4980-8D55-E4F2563D3132}" type="presParOf" srcId="{6EB30029-E7FC-46E9-B2B9-70229C87AA74}" destId="{839F8852-BE1E-45F7-A301-57350432E61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E1A37-FF97-4A94-A876-D4A763BB225B}">
      <dsp:nvSpPr>
        <dsp:cNvPr id="0" name=""/>
        <dsp:cNvSpPr/>
      </dsp:nvSpPr>
      <dsp:spPr>
        <a:xfrm>
          <a:off x="0" y="131135"/>
          <a:ext cx="4785521" cy="1673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baseline="0" dirty="0"/>
            <a:t>Es gibt 10 Fragen. Sie sind geordnet von leicht nach schwer</a:t>
          </a:r>
          <a:endParaRPr lang="en-US" sz="3200" kern="1200" dirty="0"/>
        </a:p>
      </dsp:txBody>
      <dsp:txXfrm>
        <a:off x="81674" y="212809"/>
        <a:ext cx="4622173" cy="1509752"/>
      </dsp:txXfrm>
    </dsp:sp>
    <dsp:sp modelId="{C40A5EA7-B8E6-4686-B673-6586AE765780}">
      <dsp:nvSpPr>
        <dsp:cNvPr id="0" name=""/>
        <dsp:cNvSpPr/>
      </dsp:nvSpPr>
      <dsp:spPr>
        <a:xfrm>
          <a:off x="0" y="1991435"/>
          <a:ext cx="4785521" cy="1673100"/>
        </a:xfrm>
        <a:prstGeom prst="roundRect">
          <a:avLst/>
        </a:prstGeom>
        <a:solidFill>
          <a:schemeClr val="accent2">
            <a:hueOff val="759545"/>
            <a:satOff val="-3036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Für</a:t>
          </a:r>
          <a:r>
            <a:rPr lang="en-US" sz="2400" kern="1200" dirty="0"/>
            <a:t> </a:t>
          </a:r>
          <a:r>
            <a:rPr lang="en-US" sz="2400" kern="1200" dirty="0" err="1"/>
            <a:t>jede</a:t>
          </a:r>
          <a:r>
            <a:rPr lang="en-US" sz="2400" kern="1200" dirty="0"/>
            <a:t> </a:t>
          </a:r>
          <a:r>
            <a:rPr lang="en-US" sz="2400" kern="1200" dirty="0" err="1"/>
            <a:t>richtige</a:t>
          </a:r>
          <a:r>
            <a:rPr lang="en-US" sz="2400" kern="1200" dirty="0"/>
            <a:t> </a:t>
          </a:r>
          <a:r>
            <a:rPr lang="en-US" sz="2400" kern="1200" dirty="0" err="1"/>
            <a:t>Lösung</a:t>
          </a:r>
          <a:r>
            <a:rPr lang="en-US" sz="2400" kern="1200" dirty="0"/>
            <a:t> </a:t>
          </a:r>
          <a:r>
            <a:rPr lang="en-US" sz="2400" kern="1200" dirty="0" err="1"/>
            <a:t>bekommt</a:t>
          </a:r>
          <a:r>
            <a:rPr lang="en-US" sz="2400" kern="1200" dirty="0"/>
            <a:t> </a:t>
          </a:r>
          <a:r>
            <a:rPr lang="en-US" sz="2400" kern="1200" dirty="0" err="1"/>
            <a:t>ihr</a:t>
          </a:r>
          <a:r>
            <a:rPr lang="en-US" sz="2400" kern="1200" dirty="0"/>
            <a:t> </a:t>
          </a:r>
          <a:r>
            <a:rPr lang="en-US" sz="2400" kern="1200" dirty="0" err="1"/>
            <a:t>einen</a:t>
          </a:r>
          <a:r>
            <a:rPr lang="en-US" sz="2400" kern="1200" dirty="0"/>
            <a:t> </a:t>
          </a:r>
          <a:r>
            <a:rPr lang="en-US" sz="2400" kern="1200" dirty="0" err="1"/>
            <a:t>Punkt</a:t>
          </a:r>
          <a:r>
            <a:rPr lang="en-US" sz="2400" kern="1200" dirty="0"/>
            <a:t>. Am Ende </a:t>
          </a:r>
          <a:r>
            <a:rPr lang="en-US" sz="2400" kern="1200" dirty="0" err="1"/>
            <a:t>gibt</a:t>
          </a:r>
          <a:r>
            <a:rPr lang="en-US" sz="2400" kern="1200" dirty="0"/>
            <a:t> es </a:t>
          </a:r>
          <a:r>
            <a:rPr lang="en-US" sz="2400" kern="1200" dirty="0" err="1"/>
            <a:t>eine</a:t>
          </a:r>
          <a:r>
            <a:rPr lang="en-US" sz="2400" kern="1200" dirty="0"/>
            <a:t> </a:t>
          </a:r>
          <a:r>
            <a:rPr lang="en-US" sz="2400" kern="1200" dirty="0" err="1"/>
            <a:t>Einschätzung</a:t>
          </a:r>
          <a:r>
            <a:rPr lang="en-US" sz="2400" kern="1200" dirty="0"/>
            <a:t>. </a:t>
          </a:r>
        </a:p>
      </dsp:txBody>
      <dsp:txXfrm>
        <a:off x="81674" y="2073109"/>
        <a:ext cx="4622173" cy="1509752"/>
      </dsp:txXfrm>
    </dsp:sp>
    <dsp:sp modelId="{839F8852-BE1E-45F7-A301-57350432E615}">
      <dsp:nvSpPr>
        <dsp:cNvPr id="0" name=""/>
        <dsp:cNvSpPr/>
      </dsp:nvSpPr>
      <dsp:spPr>
        <a:xfrm>
          <a:off x="0" y="3652138"/>
          <a:ext cx="4785521" cy="1673100"/>
        </a:xfrm>
        <a:prstGeom prst="roundRect">
          <a:avLst/>
        </a:prstGeom>
        <a:solidFill>
          <a:schemeClr val="accent2">
            <a:hueOff val="1519090"/>
            <a:satOff val="-6073"/>
            <a:lumOff val="5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200" kern="1200" baseline="0" dirty="0"/>
            <a:t>Viel Spaß! </a:t>
          </a:r>
          <a:r>
            <a:rPr lang="de-DE" sz="500" kern="1200" baseline="0" dirty="0"/>
            <a:t>! </a:t>
          </a:r>
          <a:endParaRPr lang="en-US" sz="500" kern="1200" dirty="0"/>
        </a:p>
      </dsp:txBody>
      <dsp:txXfrm>
        <a:off x="81674" y="3733812"/>
        <a:ext cx="4622173" cy="1509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ACE25-348E-4D34-8D7F-BF59AF26CDD0}" type="datetimeFigureOut">
              <a:rPr lang="de-DE" smtClean="0"/>
              <a:t>15.05.2021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ADA1E-8786-44FF-A90F-BE43E3246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33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May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May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26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May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May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4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May 15,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7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May 15,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7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May 15,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662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May 15,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4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May 15,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May 15,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0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May 15,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7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May 15,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‹Nr.›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3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AA6387-EA0B-4830-8A2F-1D210770C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6B1A9092-AF6A-4E53-8FA3-AAFB7ACC0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3"/>
          <a:stretch/>
        </p:blipFill>
        <p:spPr>
          <a:xfrm>
            <a:off x="9964" y="-1"/>
            <a:ext cx="12182036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1F4B87A8-B35E-46BD-8A29-7417D442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930" cy="6858000"/>
          </a:xfrm>
          <a:custGeom>
            <a:avLst/>
            <a:gdLst>
              <a:gd name="connsiteX0" fmla="*/ 0 w 3911930"/>
              <a:gd name="connsiteY0" fmla="*/ 0 h 6858000"/>
              <a:gd name="connsiteX1" fmla="*/ 1102136 w 3911930"/>
              <a:gd name="connsiteY1" fmla="*/ 0 h 6858000"/>
              <a:gd name="connsiteX2" fmla="*/ 1116562 w 3911930"/>
              <a:gd name="connsiteY2" fmla="*/ 6576 h 6858000"/>
              <a:gd name="connsiteX3" fmla="*/ 1168011 w 3911930"/>
              <a:gd name="connsiteY3" fmla="*/ 32097 h 6858000"/>
              <a:gd name="connsiteX4" fmla="*/ 1234521 w 3911930"/>
              <a:gd name="connsiteY4" fmla="*/ 157539 h 6858000"/>
              <a:gd name="connsiteX5" fmla="*/ 1249824 w 3911930"/>
              <a:gd name="connsiteY5" fmla="*/ 288336 h 6858000"/>
              <a:gd name="connsiteX6" fmla="*/ 1413083 w 3911930"/>
              <a:gd name="connsiteY6" fmla="*/ 419140 h 6858000"/>
              <a:gd name="connsiteX7" fmla="*/ 1414695 w 3911930"/>
              <a:gd name="connsiteY7" fmla="*/ 421273 h 6858000"/>
              <a:gd name="connsiteX8" fmla="*/ 1579457 w 3911930"/>
              <a:gd name="connsiteY8" fmla="*/ 531517 h 6858000"/>
              <a:gd name="connsiteX9" fmla="*/ 1799438 w 3911930"/>
              <a:gd name="connsiteY9" fmla="*/ 753715 h 6858000"/>
              <a:gd name="connsiteX10" fmla="*/ 1906418 w 3911930"/>
              <a:gd name="connsiteY10" fmla="*/ 1027281 h 6858000"/>
              <a:gd name="connsiteX11" fmla="*/ 1993121 w 3911930"/>
              <a:gd name="connsiteY11" fmla="*/ 1148547 h 6858000"/>
              <a:gd name="connsiteX12" fmla="*/ 2022086 w 3911930"/>
              <a:gd name="connsiteY12" fmla="*/ 1250358 h 6858000"/>
              <a:gd name="connsiteX13" fmla="*/ 2037442 w 3911930"/>
              <a:gd name="connsiteY13" fmla="*/ 1281973 h 6858000"/>
              <a:gd name="connsiteX14" fmla="*/ 2057749 w 3911930"/>
              <a:gd name="connsiteY14" fmla="*/ 1279462 h 6858000"/>
              <a:gd name="connsiteX15" fmla="*/ 2076916 w 3911930"/>
              <a:gd name="connsiteY15" fmla="*/ 1306359 h 6858000"/>
              <a:gd name="connsiteX16" fmla="*/ 2077448 w 3911930"/>
              <a:gd name="connsiteY16" fmla="*/ 1339577 h 6858000"/>
              <a:gd name="connsiteX17" fmla="*/ 2094559 w 3911930"/>
              <a:gd name="connsiteY17" fmla="*/ 1374954 h 6858000"/>
              <a:gd name="connsiteX18" fmla="*/ 2104586 w 3911930"/>
              <a:gd name="connsiteY18" fmla="*/ 1396174 h 6858000"/>
              <a:gd name="connsiteX19" fmla="*/ 2146872 w 3911930"/>
              <a:gd name="connsiteY19" fmla="*/ 1448205 h 6858000"/>
              <a:gd name="connsiteX20" fmla="*/ 2255070 w 3911930"/>
              <a:gd name="connsiteY20" fmla="*/ 1523574 h 6858000"/>
              <a:gd name="connsiteX21" fmla="*/ 2277146 w 3911930"/>
              <a:gd name="connsiteY21" fmla="*/ 1549959 h 6858000"/>
              <a:gd name="connsiteX22" fmla="*/ 2275311 w 3911930"/>
              <a:gd name="connsiteY22" fmla="*/ 1555875 h 6858000"/>
              <a:gd name="connsiteX23" fmla="*/ 2325460 w 3911930"/>
              <a:gd name="connsiteY23" fmla="*/ 1584198 h 6858000"/>
              <a:gd name="connsiteX24" fmla="*/ 2359019 w 3911930"/>
              <a:gd name="connsiteY24" fmla="*/ 1642332 h 6858000"/>
              <a:gd name="connsiteX25" fmla="*/ 2377962 w 3911930"/>
              <a:gd name="connsiteY25" fmla="*/ 1688890 h 6858000"/>
              <a:gd name="connsiteX26" fmla="*/ 2391339 w 3911930"/>
              <a:gd name="connsiteY26" fmla="*/ 1713831 h 6858000"/>
              <a:gd name="connsiteX27" fmla="*/ 2398019 w 3911930"/>
              <a:gd name="connsiteY27" fmla="*/ 1733270 h 6858000"/>
              <a:gd name="connsiteX28" fmla="*/ 2431451 w 3911930"/>
              <a:gd name="connsiteY28" fmla="*/ 1775805 h 6858000"/>
              <a:gd name="connsiteX29" fmla="*/ 2493739 w 3911930"/>
              <a:gd name="connsiteY29" fmla="*/ 1843408 h 6858000"/>
              <a:gd name="connsiteX30" fmla="*/ 2505432 w 3911930"/>
              <a:gd name="connsiteY30" fmla="*/ 1858404 h 6858000"/>
              <a:gd name="connsiteX31" fmla="*/ 2509253 w 3911930"/>
              <a:gd name="connsiteY31" fmla="*/ 1873693 h 6858000"/>
              <a:gd name="connsiteX32" fmla="*/ 2504712 w 3911930"/>
              <a:gd name="connsiteY32" fmla="*/ 1879330 h 6858000"/>
              <a:gd name="connsiteX33" fmla="*/ 2510142 w 3911930"/>
              <a:gd name="connsiteY33" fmla="*/ 1887965 h 6858000"/>
              <a:gd name="connsiteX34" fmla="*/ 2510286 w 3911930"/>
              <a:gd name="connsiteY34" fmla="*/ 1890763 h 6858000"/>
              <a:gd name="connsiteX35" fmla="*/ 2512408 w 3911930"/>
              <a:gd name="connsiteY35" fmla="*/ 1906303 h 6858000"/>
              <a:gd name="connsiteX36" fmla="*/ 2549279 w 3911930"/>
              <a:gd name="connsiteY36" fmla="*/ 1927029 h 6858000"/>
              <a:gd name="connsiteX37" fmla="*/ 2568037 w 3911930"/>
              <a:gd name="connsiteY37" fmla="*/ 1962771 h 6858000"/>
              <a:gd name="connsiteX38" fmla="*/ 2680502 w 3911930"/>
              <a:gd name="connsiteY38" fmla="*/ 2082121 h 6858000"/>
              <a:gd name="connsiteX39" fmla="*/ 2743190 w 3911930"/>
              <a:gd name="connsiteY39" fmla="*/ 2164892 h 6858000"/>
              <a:gd name="connsiteX40" fmla="*/ 2794909 w 3911930"/>
              <a:gd name="connsiteY40" fmla="*/ 2276195 h 6858000"/>
              <a:gd name="connsiteX41" fmla="*/ 2933495 w 3911930"/>
              <a:gd name="connsiteY41" fmla="*/ 2457699 h 6858000"/>
              <a:gd name="connsiteX42" fmla="*/ 3016563 w 3911930"/>
              <a:gd name="connsiteY42" fmla="*/ 2536535 h 6858000"/>
              <a:gd name="connsiteX43" fmla="*/ 3039203 w 3911930"/>
              <a:gd name="connsiteY43" fmla="*/ 2607702 h 6858000"/>
              <a:gd name="connsiteX44" fmla="*/ 3065460 w 3911930"/>
              <a:gd name="connsiteY44" fmla="*/ 2677285 h 6858000"/>
              <a:gd name="connsiteX45" fmla="*/ 3076831 w 3911930"/>
              <a:gd name="connsiteY45" fmla="*/ 2702052 h 6858000"/>
              <a:gd name="connsiteX46" fmla="*/ 3088882 w 3911930"/>
              <a:gd name="connsiteY46" fmla="*/ 2748080 h 6858000"/>
              <a:gd name="connsiteX47" fmla="*/ 3089305 w 3911930"/>
              <a:gd name="connsiteY47" fmla="*/ 2770328 h 6858000"/>
              <a:gd name="connsiteX48" fmla="*/ 3090198 w 3911930"/>
              <a:gd name="connsiteY48" fmla="*/ 2771102 h 6858000"/>
              <a:gd name="connsiteX49" fmla="*/ 3087402 w 3911930"/>
              <a:gd name="connsiteY49" fmla="*/ 2773742 h 6858000"/>
              <a:gd name="connsiteX50" fmla="*/ 3087359 w 3911930"/>
              <a:gd name="connsiteY50" fmla="*/ 2777882 h 6858000"/>
              <a:gd name="connsiteX51" fmla="*/ 3092838 w 3911930"/>
              <a:gd name="connsiteY51" fmla="*/ 2787915 h 6858000"/>
              <a:gd name="connsiteX52" fmla="*/ 3095820 w 3911930"/>
              <a:gd name="connsiteY52" fmla="*/ 2791475 h 6858000"/>
              <a:gd name="connsiteX53" fmla="*/ 3098222 w 3911930"/>
              <a:gd name="connsiteY53" fmla="*/ 2797134 h 6858000"/>
              <a:gd name="connsiteX54" fmla="*/ 3097988 w 3911930"/>
              <a:gd name="connsiteY54" fmla="*/ 2797342 h 6858000"/>
              <a:gd name="connsiteX55" fmla="*/ 3100812 w 3911930"/>
              <a:gd name="connsiteY55" fmla="*/ 2802512 h 6858000"/>
              <a:gd name="connsiteX56" fmla="*/ 3118340 w 3911930"/>
              <a:gd name="connsiteY56" fmla="*/ 2826959 h 6858000"/>
              <a:gd name="connsiteX57" fmla="*/ 3105041 w 3911930"/>
              <a:gd name="connsiteY57" fmla="*/ 2867605 h 6858000"/>
              <a:gd name="connsiteX58" fmla="*/ 3106265 w 3911930"/>
              <a:gd name="connsiteY58" fmla="*/ 2882876 h 6858000"/>
              <a:gd name="connsiteX59" fmla="*/ 3105352 w 3911930"/>
              <a:gd name="connsiteY59" fmla="*/ 2891390 h 6858000"/>
              <a:gd name="connsiteX60" fmla="*/ 3104283 w 3911930"/>
              <a:gd name="connsiteY60" fmla="*/ 2892152 h 6858000"/>
              <a:gd name="connsiteX61" fmla="*/ 3121233 w 3911930"/>
              <a:gd name="connsiteY61" fmla="*/ 2915554 h 6858000"/>
              <a:gd name="connsiteX62" fmla="*/ 3121120 w 3911930"/>
              <a:gd name="connsiteY62" fmla="*/ 2919202 h 6858000"/>
              <a:gd name="connsiteX63" fmla="*/ 3135195 w 3911930"/>
              <a:gd name="connsiteY63" fmla="*/ 2933764 h 6858000"/>
              <a:gd name="connsiteX64" fmla="*/ 3140851 w 3911930"/>
              <a:gd name="connsiteY64" fmla="*/ 2941657 h 6858000"/>
              <a:gd name="connsiteX65" fmla="*/ 3145776 w 3911930"/>
              <a:gd name="connsiteY65" fmla="*/ 2943125 h 6858000"/>
              <a:gd name="connsiteX66" fmla="*/ 3152438 w 3911930"/>
              <a:gd name="connsiteY66" fmla="*/ 2955162 h 6858000"/>
              <a:gd name="connsiteX67" fmla="*/ 3151949 w 3911930"/>
              <a:gd name="connsiteY67" fmla="*/ 2956832 h 6858000"/>
              <a:gd name="connsiteX68" fmla="*/ 3162110 w 3911930"/>
              <a:gd name="connsiteY68" fmla="*/ 2965689 h 6858000"/>
              <a:gd name="connsiteX69" fmla="*/ 3176268 w 3911930"/>
              <a:gd name="connsiteY69" fmla="*/ 2971822 h 6858000"/>
              <a:gd name="connsiteX70" fmla="*/ 3215263 w 3911930"/>
              <a:gd name="connsiteY70" fmla="*/ 3078225 h 6858000"/>
              <a:gd name="connsiteX71" fmla="*/ 3264180 w 3911930"/>
              <a:gd name="connsiteY71" fmla="*/ 3149203 h 6858000"/>
              <a:gd name="connsiteX72" fmla="*/ 3266796 w 3911930"/>
              <a:gd name="connsiteY72" fmla="*/ 3149949 h 6858000"/>
              <a:gd name="connsiteX73" fmla="*/ 3324951 w 3911930"/>
              <a:gd name="connsiteY73" fmla="*/ 3364269 h 6858000"/>
              <a:gd name="connsiteX74" fmla="*/ 3374024 w 3911930"/>
              <a:gd name="connsiteY74" fmla="*/ 3558777 h 6858000"/>
              <a:gd name="connsiteX75" fmla="*/ 3458183 w 3911930"/>
              <a:gd name="connsiteY75" fmla="*/ 3740660 h 6858000"/>
              <a:gd name="connsiteX76" fmla="*/ 3465360 w 3911930"/>
              <a:gd name="connsiteY76" fmla="*/ 3887518 h 6858000"/>
              <a:gd name="connsiteX77" fmla="*/ 3457877 w 3911930"/>
              <a:gd name="connsiteY77" fmla="*/ 3906107 h 6858000"/>
              <a:gd name="connsiteX78" fmla="*/ 3457467 w 3911930"/>
              <a:gd name="connsiteY78" fmla="*/ 3956017 h 6858000"/>
              <a:gd name="connsiteX79" fmla="*/ 3464577 w 3911930"/>
              <a:gd name="connsiteY79" fmla="*/ 4039830 h 6858000"/>
              <a:gd name="connsiteX80" fmla="*/ 3464354 w 3911930"/>
              <a:gd name="connsiteY80" fmla="*/ 4057379 h 6858000"/>
              <a:gd name="connsiteX81" fmla="*/ 3457255 w 3911930"/>
              <a:gd name="connsiteY81" fmla="*/ 4071299 h 6858000"/>
              <a:gd name="connsiteX82" fmla="*/ 3449587 w 3911930"/>
              <a:gd name="connsiteY82" fmla="*/ 4073511 h 6858000"/>
              <a:gd name="connsiteX83" fmla="*/ 3448354 w 3911930"/>
              <a:gd name="connsiteY83" fmla="*/ 4082976 h 6858000"/>
              <a:gd name="connsiteX84" fmla="*/ 3446585 w 3911930"/>
              <a:gd name="connsiteY84" fmla="*/ 4085249 h 6858000"/>
              <a:gd name="connsiteX85" fmla="*/ 3439113 w 3911930"/>
              <a:gd name="connsiteY85" fmla="*/ 4096645 h 6858000"/>
              <a:gd name="connsiteX86" fmla="*/ 3440408 w 3911930"/>
              <a:gd name="connsiteY86" fmla="*/ 4100045 h 6858000"/>
              <a:gd name="connsiteX87" fmla="*/ 3450643 w 3911930"/>
              <a:gd name="connsiteY87" fmla="*/ 4106155 h 6858000"/>
              <a:gd name="connsiteX88" fmla="*/ 3447970 w 3911930"/>
              <a:gd name="connsiteY88" fmla="*/ 4119065 h 6858000"/>
              <a:gd name="connsiteX89" fmla="*/ 3447077 w 3911930"/>
              <a:gd name="connsiteY89" fmla="*/ 4122013 h 6858000"/>
              <a:gd name="connsiteX90" fmla="*/ 3449971 w 3911930"/>
              <a:gd name="connsiteY90" fmla="*/ 4131661 h 6858000"/>
              <a:gd name="connsiteX91" fmla="*/ 3455129 w 3911930"/>
              <a:gd name="connsiteY91" fmla="*/ 4132946 h 6858000"/>
              <a:gd name="connsiteX92" fmla="*/ 3475101 w 3911930"/>
              <a:gd name="connsiteY92" fmla="*/ 4213256 h 6858000"/>
              <a:gd name="connsiteX93" fmla="*/ 3503702 w 3911930"/>
              <a:gd name="connsiteY93" fmla="*/ 4242685 h 6858000"/>
              <a:gd name="connsiteX94" fmla="*/ 3500296 w 3911930"/>
              <a:gd name="connsiteY94" fmla="*/ 4257672 h 6858000"/>
              <a:gd name="connsiteX95" fmla="*/ 3499449 w 3911930"/>
              <a:gd name="connsiteY95" fmla="*/ 4260305 h 6858000"/>
              <a:gd name="connsiteX96" fmla="*/ 3501701 w 3911930"/>
              <a:gd name="connsiteY96" fmla="*/ 4269810 h 6858000"/>
              <a:gd name="connsiteX97" fmla="*/ 3495288 w 3911930"/>
              <a:gd name="connsiteY97" fmla="*/ 4273772 h 6858000"/>
              <a:gd name="connsiteX98" fmla="*/ 3493625 w 3911930"/>
              <a:gd name="connsiteY98" fmla="*/ 4288998 h 6858000"/>
              <a:gd name="connsiteX99" fmla="*/ 3499731 w 3911930"/>
              <a:gd name="connsiteY99" fmla="*/ 4306137 h 6858000"/>
              <a:gd name="connsiteX100" fmla="*/ 3520653 w 3911930"/>
              <a:gd name="connsiteY100" fmla="*/ 4367163 h 6858000"/>
              <a:gd name="connsiteX101" fmla="*/ 3528382 w 3911930"/>
              <a:gd name="connsiteY101" fmla="*/ 4376332 h 6858000"/>
              <a:gd name="connsiteX102" fmla="*/ 3533897 w 3911930"/>
              <a:gd name="connsiteY102" fmla="*/ 4409841 h 6858000"/>
              <a:gd name="connsiteX103" fmla="*/ 3543250 w 3911930"/>
              <a:gd name="connsiteY103" fmla="*/ 4438895 h 6858000"/>
              <a:gd name="connsiteX104" fmla="*/ 3553461 w 3911930"/>
              <a:gd name="connsiteY104" fmla="*/ 4456966 h 6858000"/>
              <a:gd name="connsiteX105" fmla="*/ 3552669 w 3911930"/>
              <a:gd name="connsiteY105" fmla="*/ 4462332 h 6858000"/>
              <a:gd name="connsiteX106" fmla="*/ 3558050 w 3911930"/>
              <a:gd name="connsiteY106" fmla="*/ 4481420 h 6858000"/>
              <a:gd name="connsiteX107" fmla="*/ 3565562 w 3911930"/>
              <a:gd name="connsiteY107" fmla="*/ 4490273 h 6858000"/>
              <a:gd name="connsiteX108" fmla="*/ 3560130 w 3911930"/>
              <a:gd name="connsiteY108" fmla="*/ 4501352 h 6858000"/>
              <a:gd name="connsiteX109" fmla="*/ 3554413 w 3911930"/>
              <a:gd name="connsiteY109" fmla="*/ 4504860 h 6858000"/>
              <a:gd name="connsiteX110" fmla="*/ 3562409 w 3911930"/>
              <a:gd name="connsiteY110" fmla="*/ 4517683 h 6858000"/>
              <a:gd name="connsiteX111" fmla="*/ 3560101 w 3911930"/>
              <a:gd name="connsiteY111" fmla="*/ 4529812 h 6858000"/>
              <a:gd name="connsiteX112" fmla="*/ 3567912 w 3911930"/>
              <a:gd name="connsiteY112" fmla="*/ 4538596 h 6858000"/>
              <a:gd name="connsiteX113" fmla="*/ 3568458 w 3911930"/>
              <a:gd name="connsiteY113" fmla="*/ 4583574 h 6858000"/>
              <a:gd name="connsiteX114" fmla="*/ 3544552 w 3911930"/>
              <a:gd name="connsiteY114" fmla="*/ 4659716 h 6858000"/>
              <a:gd name="connsiteX115" fmla="*/ 3537857 w 3911930"/>
              <a:gd name="connsiteY115" fmla="*/ 4685651 h 6858000"/>
              <a:gd name="connsiteX116" fmla="*/ 3529547 w 3911930"/>
              <a:gd name="connsiteY116" fmla="*/ 4703886 h 6858000"/>
              <a:gd name="connsiteX117" fmla="*/ 3526895 w 3911930"/>
              <a:gd name="connsiteY117" fmla="*/ 4753727 h 6858000"/>
              <a:gd name="connsiteX118" fmla="*/ 3530234 w 3911930"/>
              <a:gd name="connsiteY118" fmla="*/ 4837773 h 6858000"/>
              <a:gd name="connsiteX119" fmla="*/ 3529222 w 3911930"/>
              <a:gd name="connsiteY119" fmla="*/ 4855295 h 6858000"/>
              <a:gd name="connsiteX120" fmla="*/ 3521505 w 3911930"/>
              <a:gd name="connsiteY120" fmla="*/ 4868882 h 6858000"/>
              <a:gd name="connsiteX121" fmla="*/ 3513745 w 3911930"/>
              <a:gd name="connsiteY121" fmla="*/ 4870749 h 6858000"/>
              <a:gd name="connsiteX122" fmla="*/ 3512090 w 3911930"/>
              <a:gd name="connsiteY122" fmla="*/ 4880149 h 6858000"/>
              <a:gd name="connsiteX123" fmla="*/ 3510219 w 3911930"/>
              <a:gd name="connsiteY123" fmla="*/ 4882341 h 6858000"/>
              <a:gd name="connsiteX124" fmla="*/ 3500921 w 3911930"/>
              <a:gd name="connsiteY124" fmla="*/ 4895221 h 6858000"/>
              <a:gd name="connsiteX125" fmla="*/ 3516611 w 3911930"/>
              <a:gd name="connsiteY125" fmla="*/ 4930373 h 6858000"/>
              <a:gd name="connsiteX126" fmla="*/ 3511218 w 3911930"/>
              <a:gd name="connsiteY126" fmla="*/ 5012704 h 6858000"/>
              <a:gd name="connsiteX127" fmla="*/ 3486959 w 3911930"/>
              <a:gd name="connsiteY127" fmla="*/ 5134007 h 6858000"/>
              <a:gd name="connsiteX128" fmla="*/ 3522095 w 3911930"/>
              <a:gd name="connsiteY128" fmla="*/ 5292981 h 6858000"/>
              <a:gd name="connsiteX129" fmla="*/ 3523378 w 3911930"/>
              <a:gd name="connsiteY129" fmla="*/ 5376449 h 6858000"/>
              <a:gd name="connsiteX130" fmla="*/ 3515853 w 3911930"/>
              <a:gd name="connsiteY130" fmla="*/ 5392879 h 6858000"/>
              <a:gd name="connsiteX131" fmla="*/ 3518590 w 3911930"/>
              <a:gd name="connsiteY131" fmla="*/ 5400822 h 6858000"/>
              <a:gd name="connsiteX132" fmla="*/ 3515056 w 3911930"/>
              <a:gd name="connsiteY132" fmla="*/ 5405562 h 6858000"/>
              <a:gd name="connsiteX133" fmla="*/ 3522190 w 3911930"/>
              <a:gd name="connsiteY133" fmla="*/ 5412352 h 6858000"/>
              <a:gd name="connsiteX134" fmla="*/ 3527834 w 3911930"/>
              <a:gd name="connsiteY134" fmla="*/ 5423666 h 6858000"/>
              <a:gd name="connsiteX135" fmla="*/ 3526632 w 3911930"/>
              <a:gd name="connsiteY135" fmla="*/ 5425026 h 6858000"/>
              <a:gd name="connsiteX136" fmla="*/ 3527564 w 3911930"/>
              <a:gd name="connsiteY136" fmla="*/ 5438106 h 6858000"/>
              <a:gd name="connsiteX137" fmla="*/ 3531555 w 3911930"/>
              <a:gd name="connsiteY137" fmla="*/ 5441019 h 6858000"/>
              <a:gd name="connsiteX138" fmla="*/ 3533380 w 3911930"/>
              <a:gd name="connsiteY138" fmla="*/ 5450011 h 6858000"/>
              <a:gd name="connsiteX139" fmla="*/ 3535524 w 3911930"/>
              <a:gd name="connsiteY139" fmla="*/ 5455608 h 6858000"/>
              <a:gd name="connsiteX140" fmla="*/ 3586681 w 3911930"/>
              <a:gd name="connsiteY140" fmla="*/ 5568327 h 6858000"/>
              <a:gd name="connsiteX141" fmla="*/ 3646119 w 3911930"/>
              <a:gd name="connsiteY141" fmla="*/ 5710384 h 6858000"/>
              <a:gd name="connsiteX142" fmla="*/ 3649647 w 3911930"/>
              <a:gd name="connsiteY142" fmla="*/ 5748779 h 6858000"/>
              <a:gd name="connsiteX143" fmla="*/ 3676551 w 3911930"/>
              <a:gd name="connsiteY143" fmla="*/ 5778267 h 6858000"/>
              <a:gd name="connsiteX144" fmla="*/ 3672315 w 3911930"/>
              <a:gd name="connsiteY144" fmla="*/ 5793285 h 6858000"/>
              <a:gd name="connsiteX145" fmla="*/ 3671325 w 3911930"/>
              <a:gd name="connsiteY145" fmla="*/ 5795922 h 6858000"/>
              <a:gd name="connsiteX146" fmla="*/ 3673037 w 3911930"/>
              <a:gd name="connsiteY146" fmla="*/ 5805444 h 6858000"/>
              <a:gd name="connsiteX147" fmla="*/ 3666420 w 3911930"/>
              <a:gd name="connsiteY147" fmla="*/ 5809418 h 6858000"/>
              <a:gd name="connsiteX148" fmla="*/ 3663908 w 3911930"/>
              <a:gd name="connsiteY148" fmla="*/ 5824674 h 6858000"/>
              <a:gd name="connsiteX149" fmla="*/ 3669045 w 3911930"/>
              <a:gd name="connsiteY149" fmla="*/ 5841846 h 6858000"/>
              <a:gd name="connsiteX150" fmla="*/ 3701358 w 3911930"/>
              <a:gd name="connsiteY150" fmla="*/ 5921917 h 6858000"/>
              <a:gd name="connsiteX151" fmla="*/ 3716185 w 3911930"/>
              <a:gd name="connsiteY151" fmla="*/ 5970698 h 6858000"/>
              <a:gd name="connsiteX152" fmla="*/ 3714732 w 3911930"/>
              <a:gd name="connsiteY152" fmla="*/ 5990602 h 6858000"/>
              <a:gd name="connsiteX153" fmla="*/ 3717468 w 3911930"/>
              <a:gd name="connsiteY153" fmla="*/ 6017473 h 6858000"/>
              <a:gd name="connsiteX154" fmla="*/ 3716813 w 3911930"/>
              <a:gd name="connsiteY154" fmla="*/ 6065962 h 6858000"/>
              <a:gd name="connsiteX155" fmla="*/ 3725468 w 3911930"/>
              <a:gd name="connsiteY155" fmla="*/ 6129258 h 6858000"/>
              <a:gd name="connsiteX156" fmla="*/ 3762009 w 3911930"/>
              <a:gd name="connsiteY156" fmla="*/ 6169490 h 6858000"/>
              <a:gd name="connsiteX157" fmla="*/ 3757871 w 3911930"/>
              <a:gd name="connsiteY157" fmla="*/ 6174474 h 6858000"/>
              <a:gd name="connsiteX158" fmla="*/ 3768344 w 3911930"/>
              <a:gd name="connsiteY158" fmla="*/ 6205103 h 6858000"/>
              <a:gd name="connsiteX159" fmla="*/ 3841437 w 3911930"/>
              <a:gd name="connsiteY159" fmla="*/ 6305143 h 6858000"/>
              <a:gd name="connsiteX160" fmla="*/ 3860896 w 3911930"/>
              <a:gd name="connsiteY160" fmla="*/ 6365201 h 6858000"/>
              <a:gd name="connsiteX161" fmla="*/ 3861931 w 3911930"/>
              <a:gd name="connsiteY161" fmla="*/ 6387686 h 6858000"/>
              <a:gd name="connsiteX162" fmla="*/ 3864030 w 3911930"/>
              <a:gd name="connsiteY162" fmla="*/ 6425287 h 6858000"/>
              <a:gd name="connsiteX163" fmla="*/ 3851144 w 3911930"/>
              <a:gd name="connsiteY163" fmla="*/ 6456271 h 6858000"/>
              <a:gd name="connsiteX164" fmla="*/ 3858628 w 3911930"/>
              <a:gd name="connsiteY164" fmla="*/ 6486571 h 6858000"/>
              <a:gd name="connsiteX165" fmla="*/ 3879064 w 3911930"/>
              <a:gd name="connsiteY165" fmla="*/ 6489882 h 6858000"/>
              <a:gd name="connsiteX166" fmla="*/ 3881893 w 3911930"/>
              <a:gd name="connsiteY166" fmla="*/ 6574910 h 6858000"/>
              <a:gd name="connsiteX167" fmla="*/ 3896578 w 3911930"/>
              <a:gd name="connsiteY167" fmla="*/ 6683001 h 6858000"/>
              <a:gd name="connsiteX168" fmla="*/ 3901943 w 3911930"/>
              <a:gd name="connsiteY168" fmla="*/ 6763331 h 6858000"/>
              <a:gd name="connsiteX169" fmla="*/ 3882556 w 3911930"/>
              <a:gd name="connsiteY169" fmla="*/ 6815408 h 6858000"/>
              <a:gd name="connsiteX170" fmla="*/ 3883725 w 3911930"/>
              <a:gd name="connsiteY170" fmla="*/ 6843863 h 6858000"/>
              <a:gd name="connsiteX171" fmla="*/ 3883034 w 3911930"/>
              <a:gd name="connsiteY171" fmla="*/ 6858000 h 6858000"/>
              <a:gd name="connsiteX172" fmla="*/ 0 w 3911930"/>
              <a:gd name="connsiteY17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911930" h="6858000">
                <a:moveTo>
                  <a:pt x="0" y="0"/>
                </a:moveTo>
                <a:lnTo>
                  <a:pt x="1102136" y="0"/>
                </a:lnTo>
                <a:lnTo>
                  <a:pt x="1116562" y="6576"/>
                </a:lnTo>
                <a:cubicBezTo>
                  <a:pt x="1145356" y="-5557"/>
                  <a:pt x="1145499" y="34287"/>
                  <a:pt x="1168011" y="32097"/>
                </a:cubicBezTo>
                <a:cubicBezTo>
                  <a:pt x="1181512" y="52152"/>
                  <a:pt x="1193683" y="149861"/>
                  <a:pt x="1234521" y="157539"/>
                </a:cubicBezTo>
                <a:cubicBezTo>
                  <a:pt x="1269042" y="196429"/>
                  <a:pt x="1241096" y="270448"/>
                  <a:pt x="1249824" y="288336"/>
                </a:cubicBezTo>
                <a:cubicBezTo>
                  <a:pt x="1360682" y="456262"/>
                  <a:pt x="1350691" y="358203"/>
                  <a:pt x="1413083" y="419140"/>
                </a:cubicBezTo>
                <a:lnTo>
                  <a:pt x="1414695" y="421273"/>
                </a:lnTo>
                <a:lnTo>
                  <a:pt x="1579457" y="531517"/>
                </a:lnTo>
                <a:cubicBezTo>
                  <a:pt x="1673215" y="666299"/>
                  <a:pt x="1744945" y="671088"/>
                  <a:pt x="1799438" y="753715"/>
                </a:cubicBezTo>
                <a:cubicBezTo>
                  <a:pt x="1853932" y="836343"/>
                  <a:pt x="1851913" y="966767"/>
                  <a:pt x="1906418" y="1027281"/>
                </a:cubicBezTo>
                <a:lnTo>
                  <a:pt x="1993121" y="1148547"/>
                </a:lnTo>
                <a:cubicBezTo>
                  <a:pt x="1995855" y="1163191"/>
                  <a:pt x="2006208" y="1241468"/>
                  <a:pt x="2022086" y="1250358"/>
                </a:cubicBezTo>
                <a:cubicBezTo>
                  <a:pt x="2001291" y="1279789"/>
                  <a:pt x="2025450" y="1265954"/>
                  <a:pt x="2037442" y="1281973"/>
                </a:cubicBezTo>
                <a:cubicBezTo>
                  <a:pt x="2049299" y="1294066"/>
                  <a:pt x="2050353" y="1266645"/>
                  <a:pt x="2057749" y="1279462"/>
                </a:cubicBezTo>
                <a:cubicBezTo>
                  <a:pt x="2056028" y="1295554"/>
                  <a:pt x="2080145" y="1289296"/>
                  <a:pt x="2076916" y="1306359"/>
                </a:cubicBezTo>
                <a:cubicBezTo>
                  <a:pt x="2056979" y="1306956"/>
                  <a:pt x="2093073" y="1334875"/>
                  <a:pt x="2077448" y="1339577"/>
                </a:cubicBezTo>
                <a:cubicBezTo>
                  <a:pt x="2105838" y="1346944"/>
                  <a:pt x="2080264" y="1359764"/>
                  <a:pt x="2094559" y="1374954"/>
                </a:cubicBezTo>
                <a:cubicBezTo>
                  <a:pt x="2106649" y="1380882"/>
                  <a:pt x="2110592" y="1386252"/>
                  <a:pt x="2104586" y="1396174"/>
                </a:cubicBezTo>
                <a:cubicBezTo>
                  <a:pt x="2162550" y="1422958"/>
                  <a:pt x="2115953" y="1417802"/>
                  <a:pt x="2146872" y="1448205"/>
                </a:cubicBezTo>
                <a:cubicBezTo>
                  <a:pt x="2176606" y="1473695"/>
                  <a:pt x="2202015" y="1504484"/>
                  <a:pt x="2255070" y="1523574"/>
                </a:cubicBezTo>
                <a:cubicBezTo>
                  <a:pt x="2268884" y="1526148"/>
                  <a:pt x="2278768" y="1537961"/>
                  <a:pt x="2277146" y="1549959"/>
                </a:cubicBezTo>
                <a:cubicBezTo>
                  <a:pt x="2276866" y="1552024"/>
                  <a:pt x="2276247" y="1554016"/>
                  <a:pt x="2275311" y="1555875"/>
                </a:cubicBezTo>
                <a:cubicBezTo>
                  <a:pt x="2311452" y="1566161"/>
                  <a:pt x="2302686" y="1581140"/>
                  <a:pt x="2325460" y="1584198"/>
                </a:cubicBezTo>
                <a:cubicBezTo>
                  <a:pt x="2346500" y="1610804"/>
                  <a:pt x="2338829" y="1639168"/>
                  <a:pt x="2359019" y="1642332"/>
                </a:cubicBezTo>
                <a:cubicBezTo>
                  <a:pt x="2364851" y="1657338"/>
                  <a:pt x="2354967" y="1682920"/>
                  <a:pt x="2377962" y="1688890"/>
                </a:cubicBezTo>
                <a:cubicBezTo>
                  <a:pt x="2364069" y="1694558"/>
                  <a:pt x="2396975" y="1702580"/>
                  <a:pt x="2391339" y="1713831"/>
                </a:cubicBezTo>
                <a:cubicBezTo>
                  <a:pt x="2385764" y="1722240"/>
                  <a:pt x="2394447" y="1726637"/>
                  <a:pt x="2398019" y="1733270"/>
                </a:cubicBezTo>
                <a:cubicBezTo>
                  <a:pt x="2395281" y="1743715"/>
                  <a:pt x="2419671" y="1770153"/>
                  <a:pt x="2431451" y="1775805"/>
                </a:cubicBezTo>
                <a:cubicBezTo>
                  <a:pt x="2468841" y="1787197"/>
                  <a:pt x="2464585" y="1833504"/>
                  <a:pt x="2493739" y="1843408"/>
                </a:cubicBezTo>
                <a:cubicBezTo>
                  <a:pt x="2499415" y="1848124"/>
                  <a:pt x="2503062" y="1853174"/>
                  <a:pt x="2505432" y="1858404"/>
                </a:cubicBezTo>
                <a:lnTo>
                  <a:pt x="2509253" y="1873693"/>
                </a:lnTo>
                <a:lnTo>
                  <a:pt x="2504712" y="1879330"/>
                </a:lnTo>
                <a:lnTo>
                  <a:pt x="2510142" y="1887965"/>
                </a:lnTo>
                <a:lnTo>
                  <a:pt x="2510286" y="1890763"/>
                </a:lnTo>
                <a:cubicBezTo>
                  <a:pt x="2510528" y="1896114"/>
                  <a:pt x="2510987" y="1901346"/>
                  <a:pt x="2512408" y="1906303"/>
                </a:cubicBezTo>
                <a:cubicBezTo>
                  <a:pt x="2541477" y="1892704"/>
                  <a:pt x="2529290" y="1946227"/>
                  <a:pt x="2549279" y="1927029"/>
                </a:cubicBezTo>
                <a:cubicBezTo>
                  <a:pt x="2562141" y="1951902"/>
                  <a:pt x="2577789" y="1927102"/>
                  <a:pt x="2568037" y="1962771"/>
                </a:cubicBezTo>
                <a:cubicBezTo>
                  <a:pt x="2610907" y="1996147"/>
                  <a:pt x="2627846" y="2060345"/>
                  <a:pt x="2680502" y="2082121"/>
                </a:cubicBezTo>
                <a:cubicBezTo>
                  <a:pt x="2709694" y="2115808"/>
                  <a:pt x="2721097" y="2145404"/>
                  <a:pt x="2743190" y="2164892"/>
                </a:cubicBezTo>
                <a:lnTo>
                  <a:pt x="2794909" y="2276195"/>
                </a:lnTo>
                <a:cubicBezTo>
                  <a:pt x="2833433" y="2324997"/>
                  <a:pt x="2899579" y="2401452"/>
                  <a:pt x="2933495" y="2457699"/>
                </a:cubicBezTo>
                <a:lnTo>
                  <a:pt x="3016563" y="2536535"/>
                </a:lnTo>
                <a:cubicBezTo>
                  <a:pt x="3027716" y="2563749"/>
                  <a:pt x="3013158" y="2586251"/>
                  <a:pt x="3039203" y="2607702"/>
                </a:cubicBezTo>
                <a:cubicBezTo>
                  <a:pt x="3049552" y="2633205"/>
                  <a:pt x="3049678" y="2657308"/>
                  <a:pt x="3065460" y="2677285"/>
                </a:cubicBezTo>
                <a:cubicBezTo>
                  <a:pt x="3061964" y="2687666"/>
                  <a:pt x="3062572" y="2696560"/>
                  <a:pt x="3076831" y="2702052"/>
                </a:cubicBezTo>
                <a:cubicBezTo>
                  <a:pt x="3083382" y="2726562"/>
                  <a:pt x="3070368" y="2735836"/>
                  <a:pt x="3088882" y="2748080"/>
                </a:cubicBezTo>
                <a:cubicBezTo>
                  <a:pt x="3069559" y="2767115"/>
                  <a:pt x="3079451" y="2765715"/>
                  <a:pt x="3089305" y="2770328"/>
                </a:cubicBezTo>
                <a:lnTo>
                  <a:pt x="3090198" y="2771102"/>
                </a:lnTo>
                <a:cubicBezTo>
                  <a:pt x="3089265" y="2771982"/>
                  <a:pt x="3088334" y="2772862"/>
                  <a:pt x="3087402" y="2773742"/>
                </a:cubicBezTo>
                <a:lnTo>
                  <a:pt x="3087359" y="2777882"/>
                </a:lnTo>
                <a:lnTo>
                  <a:pt x="3092838" y="2787915"/>
                </a:lnTo>
                <a:lnTo>
                  <a:pt x="3095820" y="2791475"/>
                </a:lnTo>
                <a:cubicBezTo>
                  <a:pt x="3097533" y="2794007"/>
                  <a:pt x="3098228" y="2795789"/>
                  <a:pt x="3098222" y="2797134"/>
                </a:cubicBezTo>
                <a:cubicBezTo>
                  <a:pt x="3098144" y="2797204"/>
                  <a:pt x="3098066" y="2797272"/>
                  <a:pt x="3097988" y="2797342"/>
                </a:cubicBezTo>
                <a:lnTo>
                  <a:pt x="3100812" y="2802512"/>
                </a:lnTo>
                <a:cubicBezTo>
                  <a:pt x="3106251" y="2811083"/>
                  <a:pt x="3112177" y="2819277"/>
                  <a:pt x="3118340" y="2826959"/>
                </a:cubicBezTo>
                <a:cubicBezTo>
                  <a:pt x="3104914" y="2837717"/>
                  <a:pt x="3137453" y="2863865"/>
                  <a:pt x="3105041" y="2867605"/>
                </a:cubicBezTo>
                <a:cubicBezTo>
                  <a:pt x="3112436" y="2878178"/>
                  <a:pt x="3128196" y="2881987"/>
                  <a:pt x="3106265" y="2882876"/>
                </a:cubicBezTo>
                <a:cubicBezTo>
                  <a:pt x="3108117" y="2886490"/>
                  <a:pt x="3107362" y="2889150"/>
                  <a:pt x="3105352" y="2891390"/>
                </a:cubicBezTo>
                <a:cubicBezTo>
                  <a:pt x="3104996" y="2891643"/>
                  <a:pt x="3104640" y="2891899"/>
                  <a:pt x="3104283" y="2892152"/>
                </a:cubicBezTo>
                <a:lnTo>
                  <a:pt x="3121233" y="2915554"/>
                </a:lnTo>
                <a:lnTo>
                  <a:pt x="3121120" y="2919202"/>
                </a:lnTo>
                <a:lnTo>
                  <a:pt x="3135195" y="2933764"/>
                </a:lnTo>
                <a:lnTo>
                  <a:pt x="3140851" y="2941657"/>
                </a:lnTo>
                <a:lnTo>
                  <a:pt x="3145776" y="2943125"/>
                </a:lnTo>
                <a:cubicBezTo>
                  <a:pt x="3149248" y="2945134"/>
                  <a:pt x="3151842" y="2948559"/>
                  <a:pt x="3152438" y="2955162"/>
                </a:cubicBezTo>
                <a:lnTo>
                  <a:pt x="3151949" y="2956832"/>
                </a:lnTo>
                <a:lnTo>
                  <a:pt x="3162110" y="2965689"/>
                </a:lnTo>
                <a:cubicBezTo>
                  <a:pt x="3166195" y="2968355"/>
                  <a:pt x="3170846" y="2970481"/>
                  <a:pt x="3176268" y="2971822"/>
                </a:cubicBezTo>
                <a:cubicBezTo>
                  <a:pt x="3167568" y="3011884"/>
                  <a:pt x="3203188" y="3039660"/>
                  <a:pt x="3215263" y="3078225"/>
                </a:cubicBezTo>
                <a:cubicBezTo>
                  <a:pt x="3192982" y="3096725"/>
                  <a:pt x="3228385" y="3132144"/>
                  <a:pt x="3264180" y="3149203"/>
                </a:cubicBezTo>
                <a:lnTo>
                  <a:pt x="3266796" y="3149949"/>
                </a:lnTo>
                <a:lnTo>
                  <a:pt x="3324951" y="3364269"/>
                </a:lnTo>
                <a:cubicBezTo>
                  <a:pt x="3377602" y="3433632"/>
                  <a:pt x="3321373" y="3413214"/>
                  <a:pt x="3374024" y="3558777"/>
                </a:cubicBezTo>
                <a:cubicBezTo>
                  <a:pt x="3398346" y="3641617"/>
                  <a:pt x="3450523" y="3677550"/>
                  <a:pt x="3458183" y="3740660"/>
                </a:cubicBezTo>
                <a:cubicBezTo>
                  <a:pt x="3442562" y="3738307"/>
                  <a:pt x="3477748" y="3881422"/>
                  <a:pt x="3465360" y="3887518"/>
                </a:cubicBezTo>
                <a:cubicBezTo>
                  <a:pt x="3454942" y="3891408"/>
                  <a:pt x="3459335" y="3899129"/>
                  <a:pt x="3457877" y="3906107"/>
                </a:cubicBezTo>
                <a:cubicBezTo>
                  <a:pt x="3448491" y="3912992"/>
                  <a:pt x="3451298" y="3945787"/>
                  <a:pt x="3457467" y="3956017"/>
                </a:cubicBezTo>
                <a:cubicBezTo>
                  <a:pt x="3481476" y="3983336"/>
                  <a:pt x="3446546" y="4017722"/>
                  <a:pt x="3464577" y="4039830"/>
                </a:cubicBezTo>
                <a:cubicBezTo>
                  <a:pt x="3466200" y="4046329"/>
                  <a:pt x="3465881" y="4052097"/>
                  <a:pt x="3464354" y="4057379"/>
                </a:cubicBezTo>
                <a:lnTo>
                  <a:pt x="3457255" y="4071299"/>
                </a:lnTo>
                <a:lnTo>
                  <a:pt x="3449587" y="4073511"/>
                </a:lnTo>
                <a:lnTo>
                  <a:pt x="3448354" y="4082976"/>
                </a:lnTo>
                <a:lnTo>
                  <a:pt x="3446585" y="4085249"/>
                </a:lnTo>
                <a:lnTo>
                  <a:pt x="3439113" y="4096645"/>
                </a:lnTo>
                <a:lnTo>
                  <a:pt x="3440408" y="4100045"/>
                </a:lnTo>
                <a:lnTo>
                  <a:pt x="3450643" y="4106155"/>
                </a:lnTo>
                <a:cubicBezTo>
                  <a:pt x="3451509" y="4109964"/>
                  <a:pt x="3449801" y="4114653"/>
                  <a:pt x="3447970" y="4119065"/>
                </a:cubicBezTo>
                <a:lnTo>
                  <a:pt x="3447077" y="4122013"/>
                </a:lnTo>
                <a:lnTo>
                  <a:pt x="3449971" y="4131661"/>
                </a:lnTo>
                <a:lnTo>
                  <a:pt x="3455129" y="4132946"/>
                </a:lnTo>
                <a:cubicBezTo>
                  <a:pt x="3459317" y="4146545"/>
                  <a:pt x="3467006" y="4194967"/>
                  <a:pt x="3475101" y="4213256"/>
                </a:cubicBezTo>
                <a:cubicBezTo>
                  <a:pt x="3501328" y="4201013"/>
                  <a:pt x="3470602" y="4247220"/>
                  <a:pt x="3503702" y="4242685"/>
                </a:cubicBezTo>
                <a:cubicBezTo>
                  <a:pt x="3503339" y="4247673"/>
                  <a:pt x="3501946" y="4252646"/>
                  <a:pt x="3500296" y="4257672"/>
                </a:cubicBezTo>
                <a:lnTo>
                  <a:pt x="3499449" y="4260305"/>
                </a:lnTo>
                <a:lnTo>
                  <a:pt x="3501701" y="4269810"/>
                </a:lnTo>
                <a:lnTo>
                  <a:pt x="3495288" y="4273772"/>
                </a:lnTo>
                <a:lnTo>
                  <a:pt x="3493625" y="4288998"/>
                </a:lnTo>
                <a:cubicBezTo>
                  <a:pt x="3494091" y="4294503"/>
                  <a:pt x="3495865" y="4300195"/>
                  <a:pt x="3499731" y="4306137"/>
                </a:cubicBezTo>
                <a:cubicBezTo>
                  <a:pt x="3518409" y="4319087"/>
                  <a:pt x="3511572" y="4345792"/>
                  <a:pt x="3520653" y="4367163"/>
                </a:cubicBezTo>
                <a:lnTo>
                  <a:pt x="3528382" y="4376332"/>
                </a:lnTo>
                <a:lnTo>
                  <a:pt x="3533897" y="4409841"/>
                </a:lnTo>
                <a:cubicBezTo>
                  <a:pt x="3536069" y="4419270"/>
                  <a:pt x="3538988" y="4428935"/>
                  <a:pt x="3543250" y="4438895"/>
                </a:cubicBezTo>
                <a:lnTo>
                  <a:pt x="3553461" y="4456966"/>
                </a:lnTo>
                <a:lnTo>
                  <a:pt x="3552669" y="4462332"/>
                </a:lnTo>
                <a:cubicBezTo>
                  <a:pt x="3556172" y="4470794"/>
                  <a:pt x="3569696" y="4480372"/>
                  <a:pt x="3558050" y="4481420"/>
                </a:cubicBezTo>
                <a:lnTo>
                  <a:pt x="3565562" y="4490273"/>
                </a:lnTo>
                <a:lnTo>
                  <a:pt x="3560130" y="4501352"/>
                </a:lnTo>
                <a:cubicBezTo>
                  <a:pt x="3558431" y="4502766"/>
                  <a:pt x="3556504" y="4503948"/>
                  <a:pt x="3554413" y="4504860"/>
                </a:cubicBezTo>
                <a:lnTo>
                  <a:pt x="3562409" y="4517683"/>
                </a:lnTo>
                <a:lnTo>
                  <a:pt x="3560101" y="4529812"/>
                </a:lnTo>
                <a:lnTo>
                  <a:pt x="3567912" y="4538596"/>
                </a:lnTo>
                <a:lnTo>
                  <a:pt x="3568458" y="4583574"/>
                </a:lnTo>
                <a:lnTo>
                  <a:pt x="3544552" y="4659716"/>
                </a:lnTo>
                <a:cubicBezTo>
                  <a:pt x="3529053" y="4656666"/>
                  <a:pt x="3550507" y="4680114"/>
                  <a:pt x="3537857" y="4685651"/>
                </a:cubicBezTo>
                <a:cubicBezTo>
                  <a:pt x="3527274" y="4689071"/>
                  <a:pt x="3531317" y="4696980"/>
                  <a:pt x="3529547" y="4703886"/>
                </a:cubicBezTo>
                <a:cubicBezTo>
                  <a:pt x="3519861" y="4710342"/>
                  <a:pt x="3521192" y="4743230"/>
                  <a:pt x="3526895" y="4753727"/>
                </a:cubicBezTo>
                <a:cubicBezTo>
                  <a:pt x="3549653" y="4782092"/>
                  <a:pt x="3513213" y="4814881"/>
                  <a:pt x="3530234" y="4837773"/>
                </a:cubicBezTo>
                <a:cubicBezTo>
                  <a:pt x="3531563" y="4844338"/>
                  <a:pt x="3530985" y="4850086"/>
                  <a:pt x="3529222" y="4855295"/>
                </a:cubicBezTo>
                <a:lnTo>
                  <a:pt x="3521505" y="4868882"/>
                </a:lnTo>
                <a:lnTo>
                  <a:pt x="3513745" y="4870749"/>
                </a:lnTo>
                <a:lnTo>
                  <a:pt x="3512090" y="4880149"/>
                </a:lnTo>
                <a:lnTo>
                  <a:pt x="3510219" y="4882341"/>
                </a:lnTo>
                <a:cubicBezTo>
                  <a:pt x="3506614" y="4886518"/>
                  <a:pt x="3503273" y="4890719"/>
                  <a:pt x="3500921" y="4895221"/>
                </a:cubicBezTo>
                <a:cubicBezTo>
                  <a:pt x="3534583" y="4900285"/>
                  <a:pt x="3486464" y="4934344"/>
                  <a:pt x="3516611" y="4930373"/>
                </a:cubicBezTo>
                <a:cubicBezTo>
                  <a:pt x="3509544" y="4955987"/>
                  <a:pt x="3544633" y="4990868"/>
                  <a:pt x="3511218" y="5012704"/>
                </a:cubicBezTo>
                <a:cubicBezTo>
                  <a:pt x="3506276" y="5046643"/>
                  <a:pt x="3484389" y="5079731"/>
                  <a:pt x="3486959" y="5134007"/>
                </a:cubicBezTo>
                <a:cubicBezTo>
                  <a:pt x="3488201" y="5163333"/>
                  <a:pt x="3516025" y="5252574"/>
                  <a:pt x="3522095" y="5292981"/>
                </a:cubicBezTo>
                <a:cubicBezTo>
                  <a:pt x="3517778" y="5322186"/>
                  <a:pt x="3528648" y="5350115"/>
                  <a:pt x="3523378" y="5376449"/>
                </a:cubicBezTo>
                <a:lnTo>
                  <a:pt x="3515853" y="5392879"/>
                </a:lnTo>
                <a:lnTo>
                  <a:pt x="3518590" y="5400822"/>
                </a:lnTo>
                <a:lnTo>
                  <a:pt x="3515056" y="5405562"/>
                </a:lnTo>
                <a:lnTo>
                  <a:pt x="3522190" y="5412352"/>
                </a:lnTo>
                <a:lnTo>
                  <a:pt x="3527834" y="5423666"/>
                </a:lnTo>
                <a:lnTo>
                  <a:pt x="3526632" y="5425026"/>
                </a:lnTo>
                <a:cubicBezTo>
                  <a:pt x="3524258" y="5431222"/>
                  <a:pt x="3525183" y="5435167"/>
                  <a:pt x="3527564" y="5438106"/>
                </a:cubicBezTo>
                <a:lnTo>
                  <a:pt x="3531555" y="5441019"/>
                </a:lnTo>
                <a:lnTo>
                  <a:pt x="3533380" y="5450011"/>
                </a:lnTo>
                <a:lnTo>
                  <a:pt x="3535524" y="5455608"/>
                </a:lnTo>
                <a:lnTo>
                  <a:pt x="3586681" y="5568327"/>
                </a:lnTo>
                <a:cubicBezTo>
                  <a:pt x="3628262" y="5603175"/>
                  <a:pt x="3618572" y="5667483"/>
                  <a:pt x="3646119" y="5710384"/>
                </a:cubicBezTo>
                <a:cubicBezTo>
                  <a:pt x="3622406" y="5740787"/>
                  <a:pt x="3647374" y="5722113"/>
                  <a:pt x="3649647" y="5748779"/>
                </a:cubicBezTo>
                <a:cubicBezTo>
                  <a:pt x="3676506" y="5736511"/>
                  <a:pt x="3643265" y="5782813"/>
                  <a:pt x="3676551" y="5778267"/>
                </a:cubicBezTo>
                <a:cubicBezTo>
                  <a:pt x="3675912" y="5783265"/>
                  <a:pt x="3674241" y="5788247"/>
                  <a:pt x="3672315" y="5793285"/>
                </a:cubicBezTo>
                <a:lnTo>
                  <a:pt x="3671325" y="5795922"/>
                </a:lnTo>
                <a:lnTo>
                  <a:pt x="3673037" y="5805444"/>
                </a:lnTo>
                <a:lnTo>
                  <a:pt x="3666420" y="5809418"/>
                </a:lnTo>
                <a:lnTo>
                  <a:pt x="3663908" y="5824674"/>
                </a:lnTo>
                <a:cubicBezTo>
                  <a:pt x="3664066" y="5830187"/>
                  <a:pt x="3665519" y="5835891"/>
                  <a:pt x="3669045" y="5841846"/>
                </a:cubicBezTo>
                <a:cubicBezTo>
                  <a:pt x="3692937" y="5859142"/>
                  <a:pt x="3670192" y="5900949"/>
                  <a:pt x="3701358" y="5921917"/>
                </a:cubicBezTo>
                <a:cubicBezTo>
                  <a:pt x="3710345" y="5930438"/>
                  <a:pt x="3723014" y="5961761"/>
                  <a:pt x="3716185" y="5970698"/>
                </a:cubicBezTo>
                <a:cubicBezTo>
                  <a:pt x="3716924" y="5977849"/>
                  <a:pt x="3723456" y="5984342"/>
                  <a:pt x="3714732" y="5990602"/>
                </a:cubicBezTo>
                <a:cubicBezTo>
                  <a:pt x="3704805" y="5999478"/>
                  <a:pt x="3733042" y="6016071"/>
                  <a:pt x="3717468" y="6017473"/>
                </a:cubicBezTo>
                <a:cubicBezTo>
                  <a:pt x="3737055" y="6029408"/>
                  <a:pt x="3717285" y="6050409"/>
                  <a:pt x="3716813" y="6065962"/>
                </a:cubicBezTo>
                <a:cubicBezTo>
                  <a:pt x="3734846" y="6074510"/>
                  <a:pt x="3716071" y="6098707"/>
                  <a:pt x="3725468" y="6129258"/>
                </a:cubicBezTo>
                <a:cubicBezTo>
                  <a:pt x="3746016" y="6138426"/>
                  <a:pt x="3731591" y="6149895"/>
                  <a:pt x="3762009" y="6169490"/>
                </a:cubicBezTo>
                <a:cubicBezTo>
                  <a:pt x="3760365" y="6170956"/>
                  <a:pt x="3758971" y="6172634"/>
                  <a:pt x="3757871" y="6174474"/>
                </a:cubicBezTo>
                <a:cubicBezTo>
                  <a:pt x="3751478" y="6185163"/>
                  <a:pt x="3756167" y="6198873"/>
                  <a:pt x="3768344" y="6205103"/>
                </a:cubicBezTo>
                <a:cubicBezTo>
                  <a:pt x="3811389" y="6237571"/>
                  <a:pt x="3823277" y="6273218"/>
                  <a:pt x="3841437" y="6305143"/>
                </a:cubicBezTo>
                <a:cubicBezTo>
                  <a:pt x="3858750" y="6341961"/>
                  <a:pt x="3816260" y="6324225"/>
                  <a:pt x="3860896" y="6365201"/>
                </a:cubicBezTo>
                <a:cubicBezTo>
                  <a:pt x="3851154" y="6372744"/>
                  <a:pt x="3852756" y="6378823"/>
                  <a:pt x="3861931" y="6387686"/>
                </a:cubicBezTo>
                <a:cubicBezTo>
                  <a:pt x="3869479" y="6405761"/>
                  <a:pt x="3839849" y="6410555"/>
                  <a:pt x="3864030" y="6425287"/>
                </a:cubicBezTo>
                <a:cubicBezTo>
                  <a:pt x="3847191" y="6425308"/>
                  <a:pt x="3870453" y="6461256"/>
                  <a:pt x="3851144" y="6456271"/>
                </a:cubicBezTo>
                <a:cubicBezTo>
                  <a:pt x="3841173" y="6471214"/>
                  <a:pt x="3866766" y="6472108"/>
                  <a:pt x="3858628" y="6486571"/>
                </a:cubicBezTo>
                <a:cubicBezTo>
                  <a:pt x="3860535" y="6500524"/>
                  <a:pt x="3872601" y="6475359"/>
                  <a:pt x="3879064" y="6489882"/>
                </a:cubicBezTo>
                <a:cubicBezTo>
                  <a:pt x="3882941" y="6504606"/>
                  <a:pt x="3880531" y="6555957"/>
                  <a:pt x="3881893" y="6574910"/>
                </a:cubicBezTo>
                <a:cubicBezTo>
                  <a:pt x="3884811" y="6607096"/>
                  <a:pt x="3893235" y="6651597"/>
                  <a:pt x="3896578" y="6683001"/>
                </a:cubicBezTo>
                <a:cubicBezTo>
                  <a:pt x="3917322" y="6711248"/>
                  <a:pt x="3897408" y="6732089"/>
                  <a:pt x="3901943" y="6763331"/>
                </a:cubicBezTo>
                <a:cubicBezTo>
                  <a:pt x="3935411" y="6788212"/>
                  <a:pt x="3873260" y="6790251"/>
                  <a:pt x="3882556" y="6815408"/>
                </a:cubicBezTo>
                <a:cubicBezTo>
                  <a:pt x="3905323" y="6839622"/>
                  <a:pt x="3889639" y="6833361"/>
                  <a:pt x="3883725" y="6843863"/>
                </a:cubicBezTo>
                <a:lnTo>
                  <a:pt x="3883034" y="6858000"/>
                </a:lnTo>
                <a:lnTo>
                  <a:pt x="0" y="685800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1354B6-32D1-4D6B-A425-733EAF0F3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911930" cy="6858000"/>
          </a:xfrm>
          <a:custGeom>
            <a:avLst/>
            <a:gdLst>
              <a:gd name="connsiteX0" fmla="*/ 0 w 3911930"/>
              <a:gd name="connsiteY0" fmla="*/ 0 h 6858000"/>
              <a:gd name="connsiteX1" fmla="*/ 1102136 w 3911930"/>
              <a:gd name="connsiteY1" fmla="*/ 0 h 6858000"/>
              <a:gd name="connsiteX2" fmla="*/ 1116562 w 3911930"/>
              <a:gd name="connsiteY2" fmla="*/ 6576 h 6858000"/>
              <a:gd name="connsiteX3" fmla="*/ 1168011 w 3911930"/>
              <a:gd name="connsiteY3" fmla="*/ 32097 h 6858000"/>
              <a:gd name="connsiteX4" fmla="*/ 1234521 w 3911930"/>
              <a:gd name="connsiteY4" fmla="*/ 157539 h 6858000"/>
              <a:gd name="connsiteX5" fmla="*/ 1249824 w 3911930"/>
              <a:gd name="connsiteY5" fmla="*/ 288336 h 6858000"/>
              <a:gd name="connsiteX6" fmla="*/ 1413083 w 3911930"/>
              <a:gd name="connsiteY6" fmla="*/ 419140 h 6858000"/>
              <a:gd name="connsiteX7" fmla="*/ 1414695 w 3911930"/>
              <a:gd name="connsiteY7" fmla="*/ 421273 h 6858000"/>
              <a:gd name="connsiteX8" fmla="*/ 1579457 w 3911930"/>
              <a:gd name="connsiteY8" fmla="*/ 531517 h 6858000"/>
              <a:gd name="connsiteX9" fmla="*/ 1799438 w 3911930"/>
              <a:gd name="connsiteY9" fmla="*/ 753715 h 6858000"/>
              <a:gd name="connsiteX10" fmla="*/ 1906418 w 3911930"/>
              <a:gd name="connsiteY10" fmla="*/ 1027281 h 6858000"/>
              <a:gd name="connsiteX11" fmla="*/ 1993121 w 3911930"/>
              <a:gd name="connsiteY11" fmla="*/ 1148547 h 6858000"/>
              <a:gd name="connsiteX12" fmla="*/ 2022086 w 3911930"/>
              <a:gd name="connsiteY12" fmla="*/ 1250358 h 6858000"/>
              <a:gd name="connsiteX13" fmla="*/ 2037442 w 3911930"/>
              <a:gd name="connsiteY13" fmla="*/ 1281973 h 6858000"/>
              <a:gd name="connsiteX14" fmla="*/ 2057749 w 3911930"/>
              <a:gd name="connsiteY14" fmla="*/ 1279462 h 6858000"/>
              <a:gd name="connsiteX15" fmla="*/ 2076916 w 3911930"/>
              <a:gd name="connsiteY15" fmla="*/ 1306359 h 6858000"/>
              <a:gd name="connsiteX16" fmla="*/ 2077448 w 3911930"/>
              <a:gd name="connsiteY16" fmla="*/ 1339577 h 6858000"/>
              <a:gd name="connsiteX17" fmla="*/ 2094559 w 3911930"/>
              <a:gd name="connsiteY17" fmla="*/ 1374954 h 6858000"/>
              <a:gd name="connsiteX18" fmla="*/ 2104586 w 3911930"/>
              <a:gd name="connsiteY18" fmla="*/ 1396174 h 6858000"/>
              <a:gd name="connsiteX19" fmla="*/ 2146872 w 3911930"/>
              <a:gd name="connsiteY19" fmla="*/ 1448205 h 6858000"/>
              <a:gd name="connsiteX20" fmla="*/ 2255070 w 3911930"/>
              <a:gd name="connsiteY20" fmla="*/ 1523574 h 6858000"/>
              <a:gd name="connsiteX21" fmla="*/ 2277146 w 3911930"/>
              <a:gd name="connsiteY21" fmla="*/ 1549959 h 6858000"/>
              <a:gd name="connsiteX22" fmla="*/ 2275311 w 3911930"/>
              <a:gd name="connsiteY22" fmla="*/ 1555875 h 6858000"/>
              <a:gd name="connsiteX23" fmla="*/ 2325460 w 3911930"/>
              <a:gd name="connsiteY23" fmla="*/ 1584198 h 6858000"/>
              <a:gd name="connsiteX24" fmla="*/ 2359019 w 3911930"/>
              <a:gd name="connsiteY24" fmla="*/ 1642332 h 6858000"/>
              <a:gd name="connsiteX25" fmla="*/ 2377962 w 3911930"/>
              <a:gd name="connsiteY25" fmla="*/ 1688890 h 6858000"/>
              <a:gd name="connsiteX26" fmla="*/ 2391339 w 3911930"/>
              <a:gd name="connsiteY26" fmla="*/ 1713831 h 6858000"/>
              <a:gd name="connsiteX27" fmla="*/ 2398019 w 3911930"/>
              <a:gd name="connsiteY27" fmla="*/ 1733270 h 6858000"/>
              <a:gd name="connsiteX28" fmla="*/ 2431451 w 3911930"/>
              <a:gd name="connsiteY28" fmla="*/ 1775805 h 6858000"/>
              <a:gd name="connsiteX29" fmla="*/ 2493739 w 3911930"/>
              <a:gd name="connsiteY29" fmla="*/ 1843408 h 6858000"/>
              <a:gd name="connsiteX30" fmla="*/ 2505432 w 3911930"/>
              <a:gd name="connsiteY30" fmla="*/ 1858404 h 6858000"/>
              <a:gd name="connsiteX31" fmla="*/ 2509253 w 3911930"/>
              <a:gd name="connsiteY31" fmla="*/ 1873693 h 6858000"/>
              <a:gd name="connsiteX32" fmla="*/ 2504712 w 3911930"/>
              <a:gd name="connsiteY32" fmla="*/ 1879330 h 6858000"/>
              <a:gd name="connsiteX33" fmla="*/ 2510142 w 3911930"/>
              <a:gd name="connsiteY33" fmla="*/ 1887965 h 6858000"/>
              <a:gd name="connsiteX34" fmla="*/ 2510286 w 3911930"/>
              <a:gd name="connsiteY34" fmla="*/ 1890763 h 6858000"/>
              <a:gd name="connsiteX35" fmla="*/ 2512408 w 3911930"/>
              <a:gd name="connsiteY35" fmla="*/ 1906303 h 6858000"/>
              <a:gd name="connsiteX36" fmla="*/ 2549279 w 3911930"/>
              <a:gd name="connsiteY36" fmla="*/ 1927029 h 6858000"/>
              <a:gd name="connsiteX37" fmla="*/ 2568037 w 3911930"/>
              <a:gd name="connsiteY37" fmla="*/ 1962771 h 6858000"/>
              <a:gd name="connsiteX38" fmla="*/ 2680502 w 3911930"/>
              <a:gd name="connsiteY38" fmla="*/ 2082121 h 6858000"/>
              <a:gd name="connsiteX39" fmla="*/ 2743190 w 3911930"/>
              <a:gd name="connsiteY39" fmla="*/ 2164892 h 6858000"/>
              <a:gd name="connsiteX40" fmla="*/ 2794909 w 3911930"/>
              <a:gd name="connsiteY40" fmla="*/ 2276195 h 6858000"/>
              <a:gd name="connsiteX41" fmla="*/ 2933495 w 3911930"/>
              <a:gd name="connsiteY41" fmla="*/ 2457699 h 6858000"/>
              <a:gd name="connsiteX42" fmla="*/ 3016563 w 3911930"/>
              <a:gd name="connsiteY42" fmla="*/ 2536535 h 6858000"/>
              <a:gd name="connsiteX43" fmla="*/ 3039203 w 3911930"/>
              <a:gd name="connsiteY43" fmla="*/ 2607702 h 6858000"/>
              <a:gd name="connsiteX44" fmla="*/ 3065460 w 3911930"/>
              <a:gd name="connsiteY44" fmla="*/ 2677285 h 6858000"/>
              <a:gd name="connsiteX45" fmla="*/ 3076831 w 3911930"/>
              <a:gd name="connsiteY45" fmla="*/ 2702052 h 6858000"/>
              <a:gd name="connsiteX46" fmla="*/ 3088882 w 3911930"/>
              <a:gd name="connsiteY46" fmla="*/ 2748080 h 6858000"/>
              <a:gd name="connsiteX47" fmla="*/ 3089305 w 3911930"/>
              <a:gd name="connsiteY47" fmla="*/ 2770328 h 6858000"/>
              <a:gd name="connsiteX48" fmla="*/ 3090198 w 3911930"/>
              <a:gd name="connsiteY48" fmla="*/ 2771102 h 6858000"/>
              <a:gd name="connsiteX49" fmla="*/ 3087402 w 3911930"/>
              <a:gd name="connsiteY49" fmla="*/ 2773742 h 6858000"/>
              <a:gd name="connsiteX50" fmla="*/ 3087359 w 3911930"/>
              <a:gd name="connsiteY50" fmla="*/ 2777882 h 6858000"/>
              <a:gd name="connsiteX51" fmla="*/ 3092838 w 3911930"/>
              <a:gd name="connsiteY51" fmla="*/ 2787915 h 6858000"/>
              <a:gd name="connsiteX52" fmla="*/ 3095820 w 3911930"/>
              <a:gd name="connsiteY52" fmla="*/ 2791475 h 6858000"/>
              <a:gd name="connsiteX53" fmla="*/ 3098222 w 3911930"/>
              <a:gd name="connsiteY53" fmla="*/ 2797134 h 6858000"/>
              <a:gd name="connsiteX54" fmla="*/ 3097988 w 3911930"/>
              <a:gd name="connsiteY54" fmla="*/ 2797342 h 6858000"/>
              <a:gd name="connsiteX55" fmla="*/ 3100812 w 3911930"/>
              <a:gd name="connsiteY55" fmla="*/ 2802512 h 6858000"/>
              <a:gd name="connsiteX56" fmla="*/ 3118340 w 3911930"/>
              <a:gd name="connsiteY56" fmla="*/ 2826959 h 6858000"/>
              <a:gd name="connsiteX57" fmla="*/ 3105041 w 3911930"/>
              <a:gd name="connsiteY57" fmla="*/ 2867605 h 6858000"/>
              <a:gd name="connsiteX58" fmla="*/ 3106265 w 3911930"/>
              <a:gd name="connsiteY58" fmla="*/ 2882876 h 6858000"/>
              <a:gd name="connsiteX59" fmla="*/ 3105352 w 3911930"/>
              <a:gd name="connsiteY59" fmla="*/ 2891390 h 6858000"/>
              <a:gd name="connsiteX60" fmla="*/ 3104283 w 3911930"/>
              <a:gd name="connsiteY60" fmla="*/ 2892152 h 6858000"/>
              <a:gd name="connsiteX61" fmla="*/ 3121233 w 3911930"/>
              <a:gd name="connsiteY61" fmla="*/ 2915554 h 6858000"/>
              <a:gd name="connsiteX62" fmla="*/ 3121120 w 3911930"/>
              <a:gd name="connsiteY62" fmla="*/ 2919202 h 6858000"/>
              <a:gd name="connsiteX63" fmla="*/ 3135195 w 3911930"/>
              <a:gd name="connsiteY63" fmla="*/ 2933764 h 6858000"/>
              <a:gd name="connsiteX64" fmla="*/ 3140851 w 3911930"/>
              <a:gd name="connsiteY64" fmla="*/ 2941657 h 6858000"/>
              <a:gd name="connsiteX65" fmla="*/ 3145776 w 3911930"/>
              <a:gd name="connsiteY65" fmla="*/ 2943125 h 6858000"/>
              <a:gd name="connsiteX66" fmla="*/ 3152438 w 3911930"/>
              <a:gd name="connsiteY66" fmla="*/ 2955162 h 6858000"/>
              <a:gd name="connsiteX67" fmla="*/ 3151949 w 3911930"/>
              <a:gd name="connsiteY67" fmla="*/ 2956832 h 6858000"/>
              <a:gd name="connsiteX68" fmla="*/ 3162110 w 3911930"/>
              <a:gd name="connsiteY68" fmla="*/ 2965689 h 6858000"/>
              <a:gd name="connsiteX69" fmla="*/ 3176268 w 3911930"/>
              <a:gd name="connsiteY69" fmla="*/ 2971822 h 6858000"/>
              <a:gd name="connsiteX70" fmla="*/ 3215263 w 3911930"/>
              <a:gd name="connsiteY70" fmla="*/ 3078225 h 6858000"/>
              <a:gd name="connsiteX71" fmla="*/ 3264180 w 3911930"/>
              <a:gd name="connsiteY71" fmla="*/ 3149203 h 6858000"/>
              <a:gd name="connsiteX72" fmla="*/ 3266796 w 3911930"/>
              <a:gd name="connsiteY72" fmla="*/ 3149949 h 6858000"/>
              <a:gd name="connsiteX73" fmla="*/ 3324951 w 3911930"/>
              <a:gd name="connsiteY73" fmla="*/ 3364269 h 6858000"/>
              <a:gd name="connsiteX74" fmla="*/ 3374024 w 3911930"/>
              <a:gd name="connsiteY74" fmla="*/ 3558777 h 6858000"/>
              <a:gd name="connsiteX75" fmla="*/ 3458183 w 3911930"/>
              <a:gd name="connsiteY75" fmla="*/ 3740660 h 6858000"/>
              <a:gd name="connsiteX76" fmla="*/ 3465360 w 3911930"/>
              <a:gd name="connsiteY76" fmla="*/ 3887518 h 6858000"/>
              <a:gd name="connsiteX77" fmla="*/ 3457877 w 3911930"/>
              <a:gd name="connsiteY77" fmla="*/ 3906107 h 6858000"/>
              <a:gd name="connsiteX78" fmla="*/ 3457467 w 3911930"/>
              <a:gd name="connsiteY78" fmla="*/ 3956017 h 6858000"/>
              <a:gd name="connsiteX79" fmla="*/ 3464577 w 3911930"/>
              <a:gd name="connsiteY79" fmla="*/ 4039830 h 6858000"/>
              <a:gd name="connsiteX80" fmla="*/ 3464354 w 3911930"/>
              <a:gd name="connsiteY80" fmla="*/ 4057379 h 6858000"/>
              <a:gd name="connsiteX81" fmla="*/ 3457255 w 3911930"/>
              <a:gd name="connsiteY81" fmla="*/ 4071299 h 6858000"/>
              <a:gd name="connsiteX82" fmla="*/ 3449587 w 3911930"/>
              <a:gd name="connsiteY82" fmla="*/ 4073511 h 6858000"/>
              <a:gd name="connsiteX83" fmla="*/ 3448354 w 3911930"/>
              <a:gd name="connsiteY83" fmla="*/ 4082976 h 6858000"/>
              <a:gd name="connsiteX84" fmla="*/ 3446585 w 3911930"/>
              <a:gd name="connsiteY84" fmla="*/ 4085249 h 6858000"/>
              <a:gd name="connsiteX85" fmla="*/ 3439113 w 3911930"/>
              <a:gd name="connsiteY85" fmla="*/ 4096645 h 6858000"/>
              <a:gd name="connsiteX86" fmla="*/ 3440408 w 3911930"/>
              <a:gd name="connsiteY86" fmla="*/ 4100045 h 6858000"/>
              <a:gd name="connsiteX87" fmla="*/ 3450643 w 3911930"/>
              <a:gd name="connsiteY87" fmla="*/ 4106155 h 6858000"/>
              <a:gd name="connsiteX88" fmla="*/ 3447970 w 3911930"/>
              <a:gd name="connsiteY88" fmla="*/ 4119065 h 6858000"/>
              <a:gd name="connsiteX89" fmla="*/ 3447077 w 3911930"/>
              <a:gd name="connsiteY89" fmla="*/ 4122013 h 6858000"/>
              <a:gd name="connsiteX90" fmla="*/ 3449971 w 3911930"/>
              <a:gd name="connsiteY90" fmla="*/ 4131661 h 6858000"/>
              <a:gd name="connsiteX91" fmla="*/ 3455129 w 3911930"/>
              <a:gd name="connsiteY91" fmla="*/ 4132946 h 6858000"/>
              <a:gd name="connsiteX92" fmla="*/ 3475101 w 3911930"/>
              <a:gd name="connsiteY92" fmla="*/ 4213256 h 6858000"/>
              <a:gd name="connsiteX93" fmla="*/ 3503702 w 3911930"/>
              <a:gd name="connsiteY93" fmla="*/ 4242685 h 6858000"/>
              <a:gd name="connsiteX94" fmla="*/ 3500296 w 3911930"/>
              <a:gd name="connsiteY94" fmla="*/ 4257672 h 6858000"/>
              <a:gd name="connsiteX95" fmla="*/ 3499449 w 3911930"/>
              <a:gd name="connsiteY95" fmla="*/ 4260305 h 6858000"/>
              <a:gd name="connsiteX96" fmla="*/ 3501701 w 3911930"/>
              <a:gd name="connsiteY96" fmla="*/ 4269810 h 6858000"/>
              <a:gd name="connsiteX97" fmla="*/ 3495288 w 3911930"/>
              <a:gd name="connsiteY97" fmla="*/ 4273772 h 6858000"/>
              <a:gd name="connsiteX98" fmla="*/ 3493625 w 3911930"/>
              <a:gd name="connsiteY98" fmla="*/ 4288998 h 6858000"/>
              <a:gd name="connsiteX99" fmla="*/ 3499731 w 3911930"/>
              <a:gd name="connsiteY99" fmla="*/ 4306137 h 6858000"/>
              <a:gd name="connsiteX100" fmla="*/ 3520653 w 3911930"/>
              <a:gd name="connsiteY100" fmla="*/ 4367163 h 6858000"/>
              <a:gd name="connsiteX101" fmla="*/ 3528382 w 3911930"/>
              <a:gd name="connsiteY101" fmla="*/ 4376332 h 6858000"/>
              <a:gd name="connsiteX102" fmla="*/ 3533897 w 3911930"/>
              <a:gd name="connsiteY102" fmla="*/ 4409841 h 6858000"/>
              <a:gd name="connsiteX103" fmla="*/ 3543250 w 3911930"/>
              <a:gd name="connsiteY103" fmla="*/ 4438895 h 6858000"/>
              <a:gd name="connsiteX104" fmla="*/ 3553461 w 3911930"/>
              <a:gd name="connsiteY104" fmla="*/ 4456966 h 6858000"/>
              <a:gd name="connsiteX105" fmla="*/ 3552669 w 3911930"/>
              <a:gd name="connsiteY105" fmla="*/ 4462332 h 6858000"/>
              <a:gd name="connsiteX106" fmla="*/ 3558050 w 3911930"/>
              <a:gd name="connsiteY106" fmla="*/ 4481420 h 6858000"/>
              <a:gd name="connsiteX107" fmla="*/ 3565562 w 3911930"/>
              <a:gd name="connsiteY107" fmla="*/ 4490273 h 6858000"/>
              <a:gd name="connsiteX108" fmla="*/ 3560130 w 3911930"/>
              <a:gd name="connsiteY108" fmla="*/ 4501352 h 6858000"/>
              <a:gd name="connsiteX109" fmla="*/ 3554413 w 3911930"/>
              <a:gd name="connsiteY109" fmla="*/ 4504860 h 6858000"/>
              <a:gd name="connsiteX110" fmla="*/ 3562409 w 3911930"/>
              <a:gd name="connsiteY110" fmla="*/ 4517683 h 6858000"/>
              <a:gd name="connsiteX111" fmla="*/ 3560101 w 3911930"/>
              <a:gd name="connsiteY111" fmla="*/ 4529812 h 6858000"/>
              <a:gd name="connsiteX112" fmla="*/ 3567912 w 3911930"/>
              <a:gd name="connsiteY112" fmla="*/ 4538596 h 6858000"/>
              <a:gd name="connsiteX113" fmla="*/ 3568458 w 3911930"/>
              <a:gd name="connsiteY113" fmla="*/ 4583574 h 6858000"/>
              <a:gd name="connsiteX114" fmla="*/ 3544552 w 3911930"/>
              <a:gd name="connsiteY114" fmla="*/ 4659716 h 6858000"/>
              <a:gd name="connsiteX115" fmla="*/ 3537857 w 3911930"/>
              <a:gd name="connsiteY115" fmla="*/ 4685651 h 6858000"/>
              <a:gd name="connsiteX116" fmla="*/ 3529547 w 3911930"/>
              <a:gd name="connsiteY116" fmla="*/ 4703886 h 6858000"/>
              <a:gd name="connsiteX117" fmla="*/ 3526895 w 3911930"/>
              <a:gd name="connsiteY117" fmla="*/ 4753727 h 6858000"/>
              <a:gd name="connsiteX118" fmla="*/ 3530234 w 3911930"/>
              <a:gd name="connsiteY118" fmla="*/ 4837773 h 6858000"/>
              <a:gd name="connsiteX119" fmla="*/ 3529222 w 3911930"/>
              <a:gd name="connsiteY119" fmla="*/ 4855295 h 6858000"/>
              <a:gd name="connsiteX120" fmla="*/ 3521505 w 3911930"/>
              <a:gd name="connsiteY120" fmla="*/ 4868882 h 6858000"/>
              <a:gd name="connsiteX121" fmla="*/ 3513745 w 3911930"/>
              <a:gd name="connsiteY121" fmla="*/ 4870749 h 6858000"/>
              <a:gd name="connsiteX122" fmla="*/ 3512090 w 3911930"/>
              <a:gd name="connsiteY122" fmla="*/ 4880149 h 6858000"/>
              <a:gd name="connsiteX123" fmla="*/ 3510219 w 3911930"/>
              <a:gd name="connsiteY123" fmla="*/ 4882341 h 6858000"/>
              <a:gd name="connsiteX124" fmla="*/ 3500921 w 3911930"/>
              <a:gd name="connsiteY124" fmla="*/ 4895221 h 6858000"/>
              <a:gd name="connsiteX125" fmla="*/ 3516611 w 3911930"/>
              <a:gd name="connsiteY125" fmla="*/ 4930373 h 6858000"/>
              <a:gd name="connsiteX126" fmla="*/ 3511218 w 3911930"/>
              <a:gd name="connsiteY126" fmla="*/ 5012704 h 6858000"/>
              <a:gd name="connsiteX127" fmla="*/ 3486959 w 3911930"/>
              <a:gd name="connsiteY127" fmla="*/ 5134007 h 6858000"/>
              <a:gd name="connsiteX128" fmla="*/ 3522095 w 3911930"/>
              <a:gd name="connsiteY128" fmla="*/ 5292981 h 6858000"/>
              <a:gd name="connsiteX129" fmla="*/ 3523378 w 3911930"/>
              <a:gd name="connsiteY129" fmla="*/ 5376449 h 6858000"/>
              <a:gd name="connsiteX130" fmla="*/ 3515853 w 3911930"/>
              <a:gd name="connsiteY130" fmla="*/ 5392879 h 6858000"/>
              <a:gd name="connsiteX131" fmla="*/ 3518590 w 3911930"/>
              <a:gd name="connsiteY131" fmla="*/ 5400822 h 6858000"/>
              <a:gd name="connsiteX132" fmla="*/ 3515056 w 3911930"/>
              <a:gd name="connsiteY132" fmla="*/ 5405562 h 6858000"/>
              <a:gd name="connsiteX133" fmla="*/ 3522190 w 3911930"/>
              <a:gd name="connsiteY133" fmla="*/ 5412352 h 6858000"/>
              <a:gd name="connsiteX134" fmla="*/ 3527834 w 3911930"/>
              <a:gd name="connsiteY134" fmla="*/ 5423666 h 6858000"/>
              <a:gd name="connsiteX135" fmla="*/ 3526632 w 3911930"/>
              <a:gd name="connsiteY135" fmla="*/ 5425026 h 6858000"/>
              <a:gd name="connsiteX136" fmla="*/ 3527564 w 3911930"/>
              <a:gd name="connsiteY136" fmla="*/ 5438106 h 6858000"/>
              <a:gd name="connsiteX137" fmla="*/ 3531555 w 3911930"/>
              <a:gd name="connsiteY137" fmla="*/ 5441019 h 6858000"/>
              <a:gd name="connsiteX138" fmla="*/ 3533380 w 3911930"/>
              <a:gd name="connsiteY138" fmla="*/ 5450011 h 6858000"/>
              <a:gd name="connsiteX139" fmla="*/ 3535524 w 3911930"/>
              <a:gd name="connsiteY139" fmla="*/ 5455608 h 6858000"/>
              <a:gd name="connsiteX140" fmla="*/ 3586681 w 3911930"/>
              <a:gd name="connsiteY140" fmla="*/ 5568327 h 6858000"/>
              <a:gd name="connsiteX141" fmla="*/ 3646119 w 3911930"/>
              <a:gd name="connsiteY141" fmla="*/ 5710384 h 6858000"/>
              <a:gd name="connsiteX142" fmla="*/ 3649647 w 3911930"/>
              <a:gd name="connsiteY142" fmla="*/ 5748779 h 6858000"/>
              <a:gd name="connsiteX143" fmla="*/ 3676551 w 3911930"/>
              <a:gd name="connsiteY143" fmla="*/ 5778267 h 6858000"/>
              <a:gd name="connsiteX144" fmla="*/ 3672315 w 3911930"/>
              <a:gd name="connsiteY144" fmla="*/ 5793285 h 6858000"/>
              <a:gd name="connsiteX145" fmla="*/ 3671325 w 3911930"/>
              <a:gd name="connsiteY145" fmla="*/ 5795922 h 6858000"/>
              <a:gd name="connsiteX146" fmla="*/ 3673037 w 3911930"/>
              <a:gd name="connsiteY146" fmla="*/ 5805444 h 6858000"/>
              <a:gd name="connsiteX147" fmla="*/ 3666420 w 3911930"/>
              <a:gd name="connsiteY147" fmla="*/ 5809418 h 6858000"/>
              <a:gd name="connsiteX148" fmla="*/ 3663908 w 3911930"/>
              <a:gd name="connsiteY148" fmla="*/ 5824674 h 6858000"/>
              <a:gd name="connsiteX149" fmla="*/ 3669045 w 3911930"/>
              <a:gd name="connsiteY149" fmla="*/ 5841846 h 6858000"/>
              <a:gd name="connsiteX150" fmla="*/ 3701358 w 3911930"/>
              <a:gd name="connsiteY150" fmla="*/ 5921917 h 6858000"/>
              <a:gd name="connsiteX151" fmla="*/ 3716185 w 3911930"/>
              <a:gd name="connsiteY151" fmla="*/ 5970698 h 6858000"/>
              <a:gd name="connsiteX152" fmla="*/ 3714732 w 3911930"/>
              <a:gd name="connsiteY152" fmla="*/ 5990602 h 6858000"/>
              <a:gd name="connsiteX153" fmla="*/ 3717468 w 3911930"/>
              <a:gd name="connsiteY153" fmla="*/ 6017473 h 6858000"/>
              <a:gd name="connsiteX154" fmla="*/ 3716813 w 3911930"/>
              <a:gd name="connsiteY154" fmla="*/ 6065962 h 6858000"/>
              <a:gd name="connsiteX155" fmla="*/ 3725468 w 3911930"/>
              <a:gd name="connsiteY155" fmla="*/ 6129258 h 6858000"/>
              <a:gd name="connsiteX156" fmla="*/ 3762009 w 3911930"/>
              <a:gd name="connsiteY156" fmla="*/ 6169490 h 6858000"/>
              <a:gd name="connsiteX157" fmla="*/ 3757871 w 3911930"/>
              <a:gd name="connsiteY157" fmla="*/ 6174474 h 6858000"/>
              <a:gd name="connsiteX158" fmla="*/ 3768344 w 3911930"/>
              <a:gd name="connsiteY158" fmla="*/ 6205103 h 6858000"/>
              <a:gd name="connsiteX159" fmla="*/ 3841437 w 3911930"/>
              <a:gd name="connsiteY159" fmla="*/ 6305143 h 6858000"/>
              <a:gd name="connsiteX160" fmla="*/ 3860896 w 3911930"/>
              <a:gd name="connsiteY160" fmla="*/ 6365201 h 6858000"/>
              <a:gd name="connsiteX161" fmla="*/ 3861931 w 3911930"/>
              <a:gd name="connsiteY161" fmla="*/ 6387686 h 6858000"/>
              <a:gd name="connsiteX162" fmla="*/ 3864030 w 3911930"/>
              <a:gd name="connsiteY162" fmla="*/ 6425287 h 6858000"/>
              <a:gd name="connsiteX163" fmla="*/ 3851144 w 3911930"/>
              <a:gd name="connsiteY163" fmla="*/ 6456271 h 6858000"/>
              <a:gd name="connsiteX164" fmla="*/ 3858628 w 3911930"/>
              <a:gd name="connsiteY164" fmla="*/ 6486571 h 6858000"/>
              <a:gd name="connsiteX165" fmla="*/ 3879064 w 3911930"/>
              <a:gd name="connsiteY165" fmla="*/ 6489882 h 6858000"/>
              <a:gd name="connsiteX166" fmla="*/ 3881893 w 3911930"/>
              <a:gd name="connsiteY166" fmla="*/ 6574910 h 6858000"/>
              <a:gd name="connsiteX167" fmla="*/ 3896578 w 3911930"/>
              <a:gd name="connsiteY167" fmla="*/ 6683001 h 6858000"/>
              <a:gd name="connsiteX168" fmla="*/ 3901943 w 3911930"/>
              <a:gd name="connsiteY168" fmla="*/ 6763331 h 6858000"/>
              <a:gd name="connsiteX169" fmla="*/ 3882556 w 3911930"/>
              <a:gd name="connsiteY169" fmla="*/ 6815408 h 6858000"/>
              <a:gd name="connsiteX170" fmla="*/ 3883725 w 3911930"/>
              <a:gd name="connsiteY170" fmla="*/ 6843863 h 6858000"/>
              <a:gd name="connsiteX171" fmla="*/ 3883034 w 3911930"/>
              <a:gd name="connsiteY171" fmla="*/ 6858000 h 6858000"/>
              <a:gd name="connsiteX172" fmla="*/ 0 w 3911930"/>
              <a:gd name="connsiteY17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911930" h="6858000">
                <a:moveTo>
                  <a:pt x="0" y="0"/>
                </a:moveTo>
                <a:lnTo>
                  <a:pt x="1102136" y="0"/>
                </a:lnTo>
                <a:lnTo>
                  <a:pt x="1116562" y="6576"/>
                </a:lnTo>
                <a:cubicBezTo>
                  <a:pt x="1145356" y="-5557"/>
                  <a:pt x="1145499" y="34287"/>
                  <a:pt x="1168011" y="32097"/>
                </a:cubicBezTo>
                <a:cubicBezTo>
                  <a:pt x="1181512" y="52152"/>
                  <a:pt x="1193683" y="149861"/>
                  <a:pt x="1234521" y="157539"/>
                </a:cubicBezTo>
                <a:cubicBezTo>
                  <a:pt x="1269042" y="196429"/>
                  <a:pt x="1241096" y="270448"/>
                  <a:pt x="1249824" y="288336"/>
                </a:cubicBezTo>
                <a:cubicBezTo>
                  <a:pt x="1360682" y="456262"/>
                  <a:pt x="1350691" y="358203"/>
                  <a:pt x="1413083" y="419140"/>
                </a:cubicBezTo>
                <a:lnTo>
                  <a:pt x="1414695" y="421273"/>
                </a:lnTo>
                <a:lnTo>
                  <a:pt x="1579457" y="531517"/>
                </a:lnTo>
                <a:cubicBezTo>
                  <a:pt x="1673215" y="666299"/>
                  <a:pt x="1744945" y="671088"/>
                  <a:pt x="1799438" y="753715"/>
                </a:cubicBezTo>
                <a:cubicBezTo>
                  <a:pt x="1853932" y="836343"/>
                  <a:pt x="1851913" y="966767"/>
                  <a:pt x="1906418" y="1027281"/>
                </a:cubicBezTo>
                <a:lnTo>
                  <a:pt x="1993121" y="1148547"/>
                </a:lnTo>
                <a:cubicBezTo>
                  <a:pt x="1995855" y="1163191"/>
                  <a:pt x="2006208" y="1241468"/>
                  <a:pt x="2022086" y="1250358"/>
                </a:cubicBezTo>
                <a:cubicBezTo>
                  <a:pt x="2001291" y="1279789"/>
                  <a:pt x="2025450" y="1265954"/>
                  <a:pt x="2037442" y="1281973"/>
                </a:cubicBezTo>
                <a:cubicBezTo>
                  <a:pt x="2049299" y="1294066"/>
                  <a:pt x="2050353" y="1266645"/>
                  <a:pt x="2057749" y="1279462"/>
                </a:cubicBezTo>
                <a:cubicBezTo>
                  <a:pt x="2056028" y="1295554"/>
                  <a:pt x="2080145" y="1289296"/>
                  <a:pt x="2076916" y="1306359"/>
                </a:cubicBezTo>
                <a:cubicBezTo>
                  <a:pt x="2056979" y="1306956"/>
                  <a:pt x="2093073" y="1334875"/>
                  <a:pt x="2077448" y="1339577"/>
                </a:cubicBezTo>
                <a:cubicBezTo>
                  <a:pt x="2105838" y="1346944"/>
                  <a:pt x="2080264" y="1359764"/>
                  <a:pt x="2094559" y="1374954"/>
                </a:cubicBezTo>
                <a:cubicBezTo>
                  <a:pt x="2106649" y="1380882"/>
                  <a:pt x="2110592" y="1386252"/>
                  <a:pt x="2104586" y="1396174"/>
                </a:cubicBezTo>
                <a:cubicBezTo>
                  <a:pt x="2162550" y="1422958"/>
                  <a:pt x="2115953" y="1417802"/>
                  <a:pt x="2146872" y="1448205"/>
                </a:cubicBezTo>
                <a:cubicBezTo>
                  <a:pt x="2176606" y="1473695"/>
                  <a:pt x="2202015" y="1504484"/>
                  <a:pt x="2255070" y="1523574"/>
                </a:cubicBezTo>
                <a:cubicBezTo>
                  <a:pt x="2268884" y="1526148"/>
                  <a:pt x="2278768" y="1537961"/>
                  <a:pt x="2277146" y="1549959"/>
                </a:cubicBezTo>
                <a:cubicBezTo>
                  <a:pt x="2276866" y="1552024"/>
                  <a:pt x="2276247" y="1554016"/>
                  <a:pt x="2275311" y="1555875"/>
                </a:cubicBezTo>
                <a:cubicBezTo>
                  <a:pt x="2311452" y="1566161"/>
                  <a:pt x="2302686" y="1581140"/>
                  <a:pt x="2325460" y="1584198"/>
                </a:cubicBezTo>
                <a:cubicBezTo>
                  <a:pt x="2346500" y="1610804"/>
                  <a:pt x="2338829" y="1639168"/>
                  <a:pt x="2359019" y="1642332"/>
                </a:cubicBezTo>
                <a:cubicBezTo>
                  <a:pt x="2364851" y="1657338"/>
                  <a:pt x="2354967" y="1682920"/>
                  <a:pt x="2377962" y="1688890"/>
                </a:cubicBezTo>
                <a:cubicBezTo>
                  <a:pt x="2364069" y="1694558"/>
                  <a:pt x="2396975" y="1702580"/>
                  <a:pt x="2391339" y="1713831"/>
                </a:cubicBezTo>
                <a:cubicBezTo>
                  <a:pt x="2385764" y="1722240"/>
                  <a:pt x="2394447" y="1726637"/>
                  <a:pt x="2398019" y="1733270"/>
                </a:cubicBezTo>
                <a:cubicBezTo>
                  <a:pt x="2395281" y="1743715"/>
                  <a:pt x="2419671" y="1770153"/>
                  <a:pt x="2431451" y="1775805"/>
                </a:cubicBezTo>
                <a:cubicBezTo>
                  <a:pt x="2468841" y="1787197"/>
                  <a:pt x="2464585" y="1833504"/>
                  <a:pt x="2493739" y="1843408"/>
                </a:cubicBezTo>
                <a:cubicBezTo>
                  <a:pt x="2499415" y="1848124"/>
                  <a:pt x="2503062" y="1853174"/>
                  <a:pt x="2505432" y="1858404"/>
                </a:cubicBezTo>
                <a:lnTo>
                  <a:pt x="2509253" y="1873693"/>
                </a:lnTo>
                <a:lnTo>
                  <a:pt x="2504712" y="1879330"/>
                </a:lnTo>
                <a:lnTo>
                  <a:pt x="2510142" y="1887965"/>
                </a:lnTo>
                <a:lnTo>
                  <a:pt x="2510286" y="1890763"/>
                </a:lnTo>
                <a:cubicBezTo>
                  <a:pt x="2510528" y="1896114"/>
                  <a:pt x="2510987" y="1901346"/>
                  <a:pt x="2512408" y="1906303"/>
                </a:cubicBezTo>
                <a:cubicBezTo>
                  <a:pt x="2541477" y="1892704"/>
                  <a:pt x="2529290" y="1946227"/>
                  <a:pt x="2549279" y="1927029"/>
                </a:cubicBezTo>
                <a:cubicBezTo>
                  <a:pt x="2562141" y="1951902"/>
                  <a:pt x="2577789" y="1927102"/>
                  <a:pt x="2568037" y="1962771"/>
                </a:cubicBezTo>
                <a:cubicBezTo>
                  <a:pt x="2610907" y="1996147"/>
                  <a:pt x="2627846" y="2060345"/>
                  <a:pt x="2680502" y="2082121"/>
                </a:cubicBezTo>
                <a:cubicBezTo>
                  <a:pt x="2709694" y="2115808"/>
                  <a:pt x="2721097" y="2145404"/>
                  <a:pt x="2743190" y="2164892"/>
                </a:cubicBezTo>
                <a:lnTo>
                  <a:pt x="2794909" y="2276195"/>
                </a:lnTo>
                <a:cubicBezTo>
                  <a:pt x="2833433" y="2324997"/>
                  <a:pt x="2899579" y="2401452"/>
                  <a:pt x="2933495" y="2457699"/>
                </a:cubicBezTo>
                <a:lnTo>
                  <a:pt x="3016563" y="2536535"/>
                </a:lnTo>
                <a:cubicBezTo>
                  <a:pt x="3027716" y="2563749"/>
                  <a:pt x="3013158" y="2586251"/>
                  <a:pt x="3039203" y="2607702"/>
                </a:cubicBezTo>
                <a:cubicBezTo>
                  <a:pt x="3049552" y="2633205"/>
                  <a:pt x="3049678" y="2657308"/>
                  <a:pt x="3065460" y="2677285"/>
                </a:cubicBezTo>
                <a:cubicBezTo>
                  <a:pt x="3061964" y="2687666"/>
                  <a:pt x="3062572" y="2696560"/>
                  <a:pt x="3076831" y="2702052"/>
                </a:cubicBezTo>
                <a:cubicBezTo>
                  <a:pt x="3083382" y="2726562"/>
                  <a:pt x="3070368" y="2735836"/>
                  <a:pt x="3088882" y="2748080"/>
                </a:cubicBezTo>
                <a:cubicBezTo>
                  <a:pt x="3069559" y="2767115"/>
                  <a:pt x="3079451" y="2765715"/>
                  <a:pt x="3089305" y="2770328"/>
                </a:cubicBezTo>
                <a:lnTo>
                  <a:pt x="3090198" y="2771102"/>
                </a:lnTo>
                <a:cubicBezTo>
                  <a:pt x="3089265" y="2771982"/>
                  <a:pt x="3088334" y="2772862"/>
                  <a:pt x="3087402" y="2773742"/>
                </a:cubicBezTo>
                <a:lnTo>
                  <a:pt x="3087359" y="2777882"/>
                </a:lnTo>
                <a:lnTo>
                  <a:pt x="3092838" y="2787915"/>
                </a:lnTo>
                <a:lnTo>
                  <a:pt x="3095820" y="2791475"/>
                </a:lnTo>
                <a:cubicBezTo>
                  <a:pt x="3097533" y="2794007"/>
                  <a:pt x="3098228" y="2795789"/>
                  <a:pt x="3098222" y="2797134"/>
                </a:cubicBezTo>
                <a:cubicBezTo>
                  <a:pt x="3098144" y="2797204"/>
                  <a:pt x="3098066" y="2797272"/>
                  <a:pt x="3097988" y="2797342"/>
                </a:cubicBezTo>
                <a:lnTo>
                  <a:pt x="3100812" y="2802512"/>
                </a:lnTo>
                <a:cubicBezTo>
                  <a:pt x="3106251" y="2811083"/>
                  <a:pt x="3112177" y="2819277"/>
                  <a:pt x="3118340" y="2826959"/>
                </a:cubicBezTo>
                <a:cubicBezTo>
                  <a:pt x="3104914" y="2837717"/>
                  <a:pt x="3137453" y="2863865"/>
                  <a:pt x="3105041" y="2867605"/>
                </a:cubicBezTo>
                <a:cubicBezTo>
                  <a:pt x="3112436" y="2878178"/>
                  <a:pt x="3128196" y="2881987"/>
                  <a:pt x="3106265" y="2882876"/>
                </a:cubicBezTo>
                <a:cubicBezTo>
                  <a:pt x="3108117" y="2886490"/>
                  <a:pt x="3107362" y="2889150"/>
                  <a:pt x="3105352" y="2891390"/>
                </a:cubicBezTo>
                <a:cubicBezTo>
                  <a:pt x="3104996" y="2891643"/>
                  <a:pt x="3104640" y="2891899"/>
                  <a:pt x="3104283" y="2892152"/>
                </a:cubicBezTo>
                <a:lnTo>
                  <a:pt x="3121233" y="2915554"/>
                </a:lnTo>
                <a:lnTo>
                  <a:pt x="3121120" y="2919202"/>
                </a:lnTo>
                <a:lnTo>
                  <a:pt x="3135195" y="2933764"/>
                </a:lnTo>
                <a:lnTo>
                  <a:pt x="3140851" y="2941657"/>
                </a:lnTo>
                <a:lnTo>
                  <a:pt x="3145776" y="2943125"/>
                </a:lnTo>
                <a:cubicBezTo>
                  <a:pt x="3149248" y="2945134"/>
                  <a:pt x="3151842" y="2948559"/>
                  <a:pt x="3152438" y="2955162"/>
                </a:cubicBezTo>
                <a:lnTo>
                  <a:pt x="3151949" y="2956832"/>
                </a:lnTo>
                <a:lnTo>
                  <a:pt x="3162110" y="2965689"/>
                </a:lnTo>
                <a:cubicBezTo>
                  <a:pt x="3166195" y="2968355"/>
                  <a:pt x="3170846" y="2970481"/>
                  <a:pt x="3176268" y="2971822"/>
                </a:cubicBezTo>
                <a:cubicBezTo>
                  <a:pt x="3167568" y="3011884"/>
                  <a:pt x="3203188" y="3039660"/>
                  <a:pt x="3215263" y="3078225"/>
                </a:cubicBezTo>
                <a:cubicBezTo>
                  <a:pt x="3192982" y="3096725"/>
                  <a:pt x="3228385" y="3132144"/>
                  <a:pt x="3264180" y="3149203"/>
                </a:cubicBezTo>
                <a:lnTo>
                  <a:pt x="3266796" y="3149949"/>
                </a:lnTo>
                <a:lnTo>
                  <a:pt x="3324951" y="3364269"/>
                </a:lnTo>
                <a:cubicBezTo>
                  <a:pt x="3377602" y="3433632"/>
                  <a:pt x="3321373" y="3413214"/>
                  <a:pt x="3374024" y="3558777"/>
                </a:cubicBezTo>
                <a:cubicBezTo>
                  <a:pt x="3398346" y="3641617"/>
                  <a:pt x="3450523" y="3677550"/>
                  <a:pt x="3458183" y="3740660"/>
                </a:cubicBezTo>
                <a:cubicBezTo>
                  <a:pt x="3442562" y="3738307"/>
                  <a:pt x="3477748" y="3881422"/>
                  <a:pt x="3465360" y="3887518"/>
                </a:cubicBezTo>
                <a:cubicBezTo>
                  <a:pt x="3454942" y="3891408"/>
                  <a:pt x="3459335" y="3899129"/>
                  <a:pt x="3457877" y="3906107"/>
                </a:cubicBezTo>
                <a:cubicBezTo>
                  <a:pt x="3448491" y="3912992"/>
                  <a:pt x="3451298" y="3945787"/>
                  <a:pt x="3457467" y="3956017"/>
                </a:cubicBezTo>
                <a:cubicBezTo>
                  <a:pt x="3481476" y="3983336"/>
                  <a:pt x="3446546" y="4017722"/>
                  <a:pt x="3464577" y="4039830"/>
                </a:cubicBezTo>
                <a:cubicBezTo>
                  <a:pt x="3466200" y="4046329"/>
                  <a:pt x="3465881" y="4052097"/>
                  <a:pt x="3464354" y="4057379"/>
                </a:cubicBezTo>
                <a:lnTo>
                  <a:pt x="3457255" y="4071299"/>
                </a:lnTo>
                <a:lnTo>
                  <a:pt x="3449587" y="4073511"/>
                </a:lnTo>
                <a:lnTo>
                  <a:pt x="3448354" y="4082976"/>
                </a:lnTo>
                <a:lnTo>
                  <a:pt x="3446585" y="4085249"/>
                </a:lnTo>
                <a:lnTo>
                  <a:pt x="3439113" y="4096645"/>
                </a:lnTo>
                <a:lnTo>
                  <a:pt x="3440408" y="4100045"/>
                </a:lnTo>
                <a:lnTo>
                  <a:pt x="3450643" y="4106155"/>
                </a:lnTo>
                <a:cubicBezTo>
                  <a:pt x="3451509" y="4109964"/>
                  <a:pt x="3449801" y="4114653"/>
                  <a:pt x="3447970" y="4119065"/>
                </a:cubicBezTo>
                <a:lnTo>
                  <a:pt x="3447077" y="4122013"/>
                </a:lnTo>
                <a:lnTo>
                  <a:pt x="3449971" y="4131661"/>
                </a:lnTo>
                <a:lnTo>
                  <a:pt x="3455129" y="4132946"/>
                </a:lnTo>
                <a:cubicBezTo>
                  <a:pt x="3459317" y="4146545"/>
                  <a:pt x="3467006" y="4194967"/>
                  <a:pt x="3475101" y="4213256"/>
                </a:cubicBezTo>
                <a:cubicBezTo>
                  <a:pt x="3501328" y="4201013"/>
                  <a:pt x="3470602" y="4247220"/>
                  <a:pt x="3503702" y="4242685"/>
                </a:cubicBezTo>
                <a:cubicBezTo>
                  <a:pt x="3503339" y="4247673"/>
                  <a:pt x="3501946" y="4252646"/>
                  <a:pt x="3500296" y="4257672"/>
                </a:cubicBezTo>
                <a:lnTo>
                  <a:pt x="3499449" y="4260305"/>
                </a:lnTo>
                <a:lnTo>
                  <a:pt x="3501701" y="4269810"/>
                </a:lnTo>
                <a:lnTo>
                  <a:pt x="3495288" y="4273772"/>
                </a:lnTo>
                <a:lnTo>
                  <a:pt x="3493625" y="4288998"/>
                </a:lnTo>
                <a:cubicBezTo>
                  <a:pt x="3494091" y="4294503"/>
                  <a:pt x="3495865" y="4300195"/>
                  <a:pt x="3499731" y="4306137"/>
                </a:cubicBezTo>
                <a:cubicBezTo>
                  <a:pt x="3518409" y="4319087"/>
                  <a:pt x="3511572" y="4345792"/>
                  <a:pt x="3520653" y="4367163"/>
                </a:cubicBezTo>
                <a:lnTo>
                  <a:pt x="3528382" y="4376332"/>
                </a:lnTo>
                <a:lnTo>
                  <a:pt x="3533897" y="4409841"/>
                </a:lnTo>
                <a:cubicBezTo>
                  <a:pt x="3536069" y="4419270"/>
                  <a:pt x="3538988" y="4428935"/>
                  <a:pt x="3543250" y="4438895"/>
                </a:cubicBezTo>
                <a:lnTo>
                  <a:pt x="3553461" y="4456966"/>
                </a:lnTo>
                <a:lnTo>
                  <a:pt x="3552669" y="4462332"/>
                </a:lnTo>
                <a:cubicBezTo>
                  <a:pt x="3556172" y="4470794"/>
                  <a:pt x="3569696" y="4480372"/>
                  <a:pt x="3558050" y="4481420"/>
                </a:cubicBezTo>
                <a:lnTo>
                  <a:pt x="3565562" y="4490273"/>
                </a:lnTo>
                <a:lnTo>
                  <a:pt x="3560130" y="4501352"/>
                </a:lnTo>
                <a:cubicBezTo>
                  <a:pt x="3558431" y="4502766"/>
                  <a:pt x="3556504" y="4503948"/>
                  <a:pt x="3554413" y="4504860"/>
                </a:cubicBezTo>
                <a:lnTo>
                  <a:pt x="3562409" y="4517683"/>
                </a:lnTo>
                <a:lnTo>
                  <a:pt x="3560101" y="4529812"/>
                </a:lnTo>
                <a:lnTo>
                  <a:pt x="3567912" y="4538596"/>
                </a:lnTo>
                <a:lnTo>
                  <a:pt x="3568458" y="4583574"/>
                </a:lnTo>
                <a:lnTo>
                  <a:pt x="3544552" y="4659716"/>
                </a:lnTo>
                <a:cubicBezTo>
                  <a:pt x="3529053" y="4656666"/>
                  <a:pt x="3550507" y="4680114"/>
                  <a:pt x="3537857" y="4685651"/>
                </a:cubicBezTo>
                <a:cubicBezTo>
                  <a:pt x="3527274" y="4689071"/>
                  <a:pt x="3531317" y="4696980"/>
                  <a:pt x="3529547" y="4703886"/>
                </a:cubicBezTo>
                <a:cubicBezTo>
                  <a:pt x="3519861" y="4710342"/>
                  <a:pt x="3521192" y="4743230"/>
                  <a:pt x="3526895" y="4753727"/>
                </a:cubicBezTo>
                <a:cubicBezTo>
                  <a:pt x="3549653" y="4782092"/>
                  <a:pt x="3513213" y="4814881"/>
                  <a:pt x="3530234" y="4837773"/>
                </a:cubicBezTo>
                <a:cubicBezTo>
                  <a:pt x="3531563" y="4844338"/>
                  <a:pt x="3530985" y="4850086"/>
                  <a:pt x="3529222" y="4855295"/>
                </a:cubicBezTo>
                <a:lnTo>
                  <a:pt x="3521505" y="4868882"/>
                </a:lnTo>
                <a:lnTo>
                  <a:pt x="3513745" y="4870749"/>
                </a:lnTo>
                <a:lnTo>
                  <a:pt x="3512090" y="4880149"/>
                </a:lnTo>
                <a:lnTo>
                  <a:pt x="3510219" y="4882341"/>
                </a:lnTo>
                <a:cubicBezTo>
                  <a:pt x="3506614" y="4886518"/>
                  <a:pt x="3503273" y="4890719"/>
                  <a:pt x="3500921" y="4895221"/>
                </a:cubicBezTo>
                <a:cubicBezTo>
                  <a:pt x="3534583" y="4900285"/>
                  <a:pt x="3486464" y="4934344"/>
                  <a:pt x="3516611" y="4930373"/>
                </a:cubicBezTo>
                <a:cubicBezTo>
                  <a:pt x="3509544" y="4955987"/>
                  <a:pt x="3544633" y="4990868"/>
                  <a:pt x="3511218" y="5012704"/>
                </a:cubicBezTo>
                <a:cubicBezTo>
                  <a:pt x="3506276" y="5046643"/>
                  <a:pt x="3484389" y="5079731"/>
                  <a:pt x="3486959" y="5134007"/>
                </a:cubicBezTo>
                <a:cubicBezTo>
                  <a:pt x="3488201" y="5163333"/>
                  <a:pt x="3516025" y="5252574"/>
                  <a:pt x="3522095" y="5292981"/>
                </a:cubicBezTo>
                <a:cubicBezTo>
                  <a:pt x="3517778" y="5322186"/>
                  <a:pt x="3528648" y="5350115"/>
                  <a:pt x="3523378" y="5376449"/>
                </a:cubicBezTo>
                <a:lnTo>
                  <a:pt x="3515853" y="5392879"/>
                </a:lnTo>
                <a:lnTo>
                  <a:pt x="3518590" y="5400822"/>
                </a:lnTo>
                <a:lnTo>
                  <a:pt x="3515056" y="5405562"/>
                </a:lnTo>
                <a:lnTo>
                  <a:pt x="3522190" y="5412352"/>
                </a:lnTo>
                <a:lnTo>
                  <a:pt x="3527834" y="5423666"/>
                </a:lnTo>
                <a:lnTo>
                  <a:pt x="3526632" y="5425026"/>
                </a:lnTo>
                <a:cubicBezTo>
                  <a:pt x="3524258" y="5431222"/>
                  <a:pt x="3525183" y="5435167"/>
                  <a:pt x="3527564" y="5438106"/>
                </a:cubicBezTo>
                <a:lnTo>
                  <a:pt x="3531555" y="5441019"/>
                </a:lnTo>
                <a:lnTo>
                  <a:pt x="3533380" y="5450011"/>
                </a:lnTo>
                <a:lnTo>
                  <a:pt x="3535524" y="5455608"/>
                </a:lnTo>
                <a:lnTo>
                  <a:pt x="3586681" y="5568327"/>
                </a:lnTo>
                <a:cubicBezTo>
                  <a:pt x="3628262" y="5603175"/>
                  <a:pt x="3618572" y="5667483"/>
                  <a:pt x="3646119" y="5710384"/>
                </a:cubicBezTo>
                <a:cubicBezTo>
                  <a:pt x="3622406" y="5740787"/>
                  <a:pt x="3647374" y="5722113"/>
                  <a:pt x="3649647" y="5748779"/>
                </a:cubicBezTo>
                <a:cubicBezTo>
                  <a:pt x="3676506" y="5736511"/>
                  <a:pt x="3643265" y="5782813"/>
                  <a:pt x="3676551" y="5778267"/>
                </a:cubicBezTo>
                <a:cubicBezTo>
                  <a:pt x="3675912" y="5783265"/>
                  <a:pt x="3674241" y="5788247"/>
                  <a:pt x="3672315" y="5793285"/>
                </a:cubicBezTo>
                <a:lnTo>
                  <a:pt x="3671325" y="5795922"/>
                </a:lnTo>
                <a:lnTo>
                  <a:pt x="3673037" y="5805444"/>
                </a:lnTo>
                <a:lnTo>
                  <a:pt x="3666420" y="5809418"/>
                </a:lnTo>
                <a:lnTo>
                  <a:pt x="3663908" y="5824674"/>
                </a:lnTo>
                <a:cubicBezTo>
                  <a:pt x="3664066" y="5830187"/>
                  <a:pt x="3665519" y="5835891"/>
                  <a:pt x="3669045" y="5841846"/>
                </a:cubicBezTo>
                <a:cubicBezTo>
                  <a:pt x="3692937" y="5859142"/>
                  <a:pt x="3670192" y="5900949"/>
                  <a:pt x="3701358" y="5921917"/>
                </a:cubicBezTo>
                <a:cubicBezTo>
                  <a:pt x="3710345" y="5930438"/>
                  <a:pt x="3723014" y="5961761"/>
                  <a:pt x="3716185" y="5970698"/>
                </a:cubicBezTo>
                <a:cubicBezTo>
                  <a:pt x="3716924" y="5977849"/>
                  <a:pt x="3723456" y="5984342"/>
                  <a:pt x="3714732" y="5990602"/>
                </a:cubicBezTo>
                <a:cubicBezTo>
                  <a:pt x="3704805" y="5999478"/>
                  <a:pt x="3733042" y="6016071"/>
                  <a:pt x="3717468" y="6017473"/>
                </a:cubicBezTo>
                <a:cubicBezTo>
                  <a:pt x="3737055" y="6029408"/>
                  <a:pt x="3717285" y="6050409"/>
                  <a:pt x="3716813" y="6065962"/>
                </a:cubicBezTo>
                <a:cubicBezTo>
                  <a:pt x="3734846" y="6074510"/>
                  <a:pt x="3716071" y="6098707"/>
                  <a:pt x="3725468" y="6129258"/>
                </a:cubicBezTo>
                <a:cubicBezTo>
                  <a:pt x="3746016" y="6138426"/>
                  <a:pt x="3731591" y="6149895"/>
                  <a:pt x="3762009" y="6169490"/>
                </a:cubicBezTo>
                <a:cubicBezTo>
                  <a:pt x="3760365" y="6170956"/>
                  <a:pt x="3758971" y="6172634"/>
                  <a:pt x="3757871" y="6174474"/>
                </a:cubicBezTo>
                <a:cubicBezTo>
                  <a:pt x="3751478" y="6185163"/>
                  <a:pt x="3756167" y="6198873"/>
                  <a:pt x="3768344" y="6205103"/>
                </a:cubicBezTo>
                <a:cubicBezTo>
                  <a:pt x="3811389" y="6237571"/>
                  <a:pt x="3823277" y="6273218"/>
                  <a:pt x="3841437" y="6305143"/>
                </a:cubicBezTo>
                <a:cubicBezTo>
                  <a:pt x="3858750" y="6341961"/>
                  <a:pt x="3816260" y="6324225"/>
                  <a:pt x="3860896" y="6365201"/>
                </a:cubicBezTo>
                <a:cubicBezTo>
                  <a:pt x="3851154" y="6372744"/>
                  <a:pt x="3852756" y="6378823"/>
                  <a:pt x="3861931" y="6387686"/>
                </a:cubicBezTo>
                <a:cubicBezTo>
                  <a:pt x="3869479" y="6405761"/>
                  <a:pt x="3839849" y="6410555"/>
                  <a:pt x="3864030" y="6425287"/>
                </a:cubicBezTo>
                <a:cubicBezTo>
                  <a:pt x="3847191" y="6425308"/>
                  <a:pt x="3870453" y="6461256"/>
                  <a:pt x="3851144" y="6456271"/>
                </a:cubicBezTo>
                <a:cubicBezTo>
                  <a:pt x="3841173" y="6471214"/>
                  <a:pt x="3866766" y="6472108"/>
                  <a:pt x="3858628" y="6486571"/>
                </a:cubicBezTo>
                <a:cubicBezTo>
                  <a:pt x="3860535" y="6500524"/>
                  <a:pt x="3872601" y="6475359"/>
                  <a:pt x="3879064" y="6489882"/>
                </a:cubicBezTo>
                <a:cubicBezTo>
                  <a:pt x="3882941" y="6504606"/>
                  <a:pt x="3880531" y="6555957"/>
                  <a:pt x="3881893" y="6574910"/>
                </a:cubicBezTo>
                <a:cubicBezTo>
                  <a:pt x="3884811" y="6607096"/>
                  <a:pt x="3893235" y="6651597"/>
                  <a:pt x="3896578" y="6683001"/>
                </a:cubicBezTo>
                <a:cubicBezTo>
                  <a:pt x="3917322" y="6711248"/>
                  <a:pt x="3897408" y="6732089"/>
                  <a:pt x="3901943" y="6763331"/>
                </a:cubicBezTo>
                <a:cubicBezTo>
                  <a:pt x="3935411" y="6788212"/>
                  <a:pt x="3873260" y="6790251"/>
                  <a:pt x="3882556" y="6815408"/>
                </a:cubicBezTo>
                <a:cubicBezTo>
                  <a:pt x="3905323" y="6839622"/>
                  <a:pt x="3889639" y="6833361"/>
                  <a:pt x="3883725" y="6843863"/>
                </a:cubicBezTo>
                <a:lnTo>
                  <a:pt x="38830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81262B-E05C-460E-A10C-4C1EED706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555" y="450574"/>
            <a:ext cx="10519576" cy="1149626"/>
          </a:xfrm>
        </p:spPr>
        <p:txBody>
          <a:bodyPr>
            <a:noAutofit/>
          </a:bodyPr>
          <a:lstStyle/>
          <a:p>
            <a:pPr algn="l"/>
            <a:r>
              <a:rPr lang="de-DE" sz="6000" b="1" dirty="0">
                <a:latin typeface="Algerian" panose="04020705040A02060702" pitchFamily="82" charset="0"/>
              </a:rPr>
              <a:t>Ein Grammatik-Quiz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BC20F9-C5E3-4D8C-A0BF-6C92D7235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1" y="3428999"/>
            <a:ext cx="4041914" cy="261780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de-DE" sz="2800" dirty="0">
                <a:latin typeface="High Tower Text" panose="02040502050506030303" pitchFamily="18" charset="0"/>
              </a:rPr>
              <a:t>Wollt ihr eure Grammatik-Kenntnisse überprüfen? Dann seid ihr hier richtig!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5" descr="Kopf mit Zahnrädern">
                <a:extLst>
                  <a:ext uri="{FF2B5EF4-FFF2-40B4-BE49-F238E27FC236}">
                    <a16:creationId xmlns:a16="http://schemas.microsoft.com/office/drawing/2014/main" id="{1E569017-FBCB-44F9-8831-EB639C30E7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5551964"/>
                  </p:ext>
                </p:extLst>
              </p:nvPr>
            </p:nvGraphicFramePr>
            <p:xfrm>
              <a:off x="226982" y="1741982"/>
              <a:ext cx="2567741" cy="289592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67741" cy="2895929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 ax="497981" ay="-318288" az="-4636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9752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5" descr="Kopf mit Zahnrädern">
                <a:extLst>
                  <a:ext uri="{FF2B5EF4-FFF2-40B4-BE49-F238E27FC236}">
                    <a16:creationId xmlns:a16="http://schemas.microsoft.com/office/drawing/2014/main" id="{1E569017-FBCB-44F9-8831-EB639C30E7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982" y="1741982"/>
                <a:ext cx="2567741" cy="28959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663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B77AD-5CA3-4E9C-99F7-54486330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Jokerman" panose="04090605060D06020702" pitchFamily="82" charset="0"/>
              </a:rPr>
              <a:t>8.Frage --- Status: Schwer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D54B4D-1548-46E4-BB54-64AA6D75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1825624"/>
            <a:ext cx="11746522" cy="4428753"/>
          </a:xfrm>
          <a:noFill/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Die</a:t>
            </a:r>
            <a:r>
              <a:rPr lang="de-DE" sz="28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2800" b="1" dirty="0">
                <a:solidFill>
                  <a:srgbClr val="FF00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kluge</a:t>
            </a:r>
            <a:r>
              <a:rPr lang="de-DE" sz="28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28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Frau, arbeitet </a:t>
            </a:r>
            <a:r>
              <a:rPr lang="de-DE" sz="28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fleißig</a:t>
            </a:r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28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im Büro.</a:t>
            </a:r>
          </a:p>
          <a:p>
            <a:pPr marL="0" indent="0">
              <a:buNone/>
            </a:pPr>
            <a:endParaRPr lang="de-DE" sz="2400" b="1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Was ist Adverbial und Adjektiv?  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3200" b="1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</a:t>
            </a:r>
            <a:r>
              <a:rPr lang="de-DE" sz="3200" dirty="0">
                <a:solidFill>
                  <a:srgbClr val="FF0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Rot: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Adjektiv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rgbClr val="00B05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Grün: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Adverbial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B.: </a:t>
            </a:r>
            <a:r>
              <a:rPr lang="de-DE" sz="3200" dirty="0">
                <a:solidFill>
                  <a:srgbClr val="FF0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Rot: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Adjektiv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rgbClr val="00B05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Grün: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Adjektiv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C.:</a:t>
            </a:r>
            <a:r>
              <a:rPr lang="de-DE" sz="3200" b="1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Rot: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Adverbial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rgbClr val="00B05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Grün: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Adjektiv</a:t>
            </a:r>
            <a:endParaRPr lang="de-DE" sz="2400" b="1" u="sng" dirty="0">
              <a:solidFill>
                <a:schemeClr val="bg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020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3C94B-4206-446B-9D8E-FCA8B609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Jokerman" panose="04090605060D06020702" pitchFamily="82" charset="0"/>
              </a:rPr>
              <a:t>9. Frage --- Status: schwer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AE25E8-B669-47EA-ADA8-29DC9598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645920"/>
            <a:ext cx="8032652" cy="5064369"/>
          </a:xfrm>
        </p:spPr>
        <p:txBody>
          <a:bodyPr>
            <a:normAutofit fontScale="92500" lnSpcReduction="10000"/>
          </a:bodyPr>
          <a:lstStyle/>
          <a:p>
            <a:r>
              <a:rPr lang="de-DE" sz="2800" b="1" dirty="0">
                <a:solidFill>
                  <a:srgbClr val="FFFF00"/>
                </a:solidFill>
                <a:latin typeface="Arial Black" panose="020B0A04020102020204" pitchFamily="34" charset="0"/>
                <a:cs typeface="Dubai Light" panose="020B0303030403030204" pitchFamily="34" charset="-78"/>
              </a:rPr>
              <a:t>Woran erkennt man den Unterschied einer Satzreihe und einem Satzgefüge? </a:t>
            </a:r>
          </a:p>
          <a:p>
            <a:pPr marL="0" indent="0">
              <a:buNone/>
            </a:pPr>
            <a:r>
              <a:rPr lang="de-DE" sz="3200" b="1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</a:t>
            </a:r>
            <a:r>
              <a:rPr lang="de-DE" sz="3200" dirty="0">
                <a:solidFill>
                  <a:srgbClr val="FFC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</a:t>
            </a: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Eine Satzreihe besteht aus Hauptsätzen und eine Satzgefüge aus Hauptsätzen und Nebensätzen. </a:t>
            </a:r>
            <a:endParaRPr lang="de-DE" sz="3200" dirty="0">
              <a:solidFill>
                <a:schemeClr val="bg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</a:t>
            </a:r>
            <a:r>
              <a:rPr lang="de-DE" sz="3200" dirty="0">
                <a:solidFill>
                  <a:srgbClr val="FFC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B.: </a:t>
            </a: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Eine Satzreihe besteht aus Nebensätzen und ein Satzgefüge aus Hauptsätzen. </a:t>
            </a: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</a:t>
            </a:r>
            <a:r>
              <a:rPr lang="de-DE" sz="3200" dirty="0">
                <a:solidFill>
                  <a:srgbClr val="FFC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C.: </a:t>
            </a: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Eine Satzreihe besteht aus Hauptsätzen und Nebensätzen und ein Satzgefüge aus Hauptsätzen. </a:t>
            </a:r>
            <a:endParaRPr lang="de-DE" sz="3200" dirty="0">
              <a:solidFill>
                <a:schemeClr val="bg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30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7D96A-D2E2-4CA7-B826-D5EDED2C92F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Jokerman" panose="04090605060D06020702" pitchFamily="82" charset="0"/>
              </a:rPr>
              <a:t>10. Frage --- Status: Schwer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6879FA-1DD4-4787-BD3F-92F8651ED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825624"/>
            <a:ext cx="12046225" cy="4428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Welche Satzglieder entscheiden, ob ein Aussagesatz vollständig ist? </a:t>
            </a:r>
          </a:p>
          <a:p>
            <a:pPr marL="0" indent="0">
              <a:buNone/>
            </a:pPr>
            <a:r>
              <a:rPr lang="de-DE" sz="3200" b="1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 </a:t>
            </a: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Prädikat, Akkusativobjekt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B.: Subjekt, Prädikat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C.: Subjekt, Akkusativobjekt</a:t>
            </a:r>
            <a:endParaRPr lang="de-DE" sz="3200" b="1" u="sng" dirty="0">
              <a:solidFill>
                <a:schemeClr val="bg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018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0E73D-7DFA-474E-9517-FD32407F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0" y="119270"/>
            <a:ext cx="11516139" cy="1706355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Jokerman" panose="04090605060D06020702" pitchFamily="82" charset="0"/>
              </a:rPr>
              <a:t>Die Einschätzung- So Gut kennt ihr euch in Grammatik aus…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3882390C-BA63-420E-B287-B00EB08860DF}"/>
              </a:ext>
            </a:extLst>
          </p:cNvPr>
          <p:cNvSpPr/>
          <p:nvPr/>
        </p:nvSpPr>
        <p:spPr>
          <a:xfrm>
            <a:off x="940902" y="3538331"/>
            <a:ext cx="10906533" cy="58309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C8CC127-7A00-40D4-AA62-427AF1102690}"/>
              </a:ext>
            </a:extLst>
          </p:cNvPr>
          <p:cNvCxnSpPr>
            <a:cxnSpLocks/>
          </p:cNvCxnSpPr>
          <p:nvPr/>
        </p:nvCxnSpPr>
        <p:spPr>
          <a:xfrm>
            <a:off x="1987826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EE7F9A5-F4CA-4B0C-90A8-B4C24E0A36BC}"/>
              </a:ext>
            </a:extLst>
          </p:cNvPr>
          <p:cNvCxnSpPr>
            <a:cxnSpLocks/>
          </p:cNvCxnSpPr>
          <p:nvPr/>
        </p:nvCxnSpPr>
        <p:spPr>
          <a:xfrm>
            <a:off x="3094382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EC49DE3-D344-482D-8039-9E2C9B2C07AD}"/>
              </a:ext>
            </a:extLst>
          </p:cNvPr>
          <p:cNvCxnSpPr>
            <a:cxnSpLocks/>
          </p:cNvCxnSpPr>
          <p:nvPr/>
        </p:nvCxnSpPr>
        <p:spPr>
          <a:xfrm>
            <a:off x="4094922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42DEAC8-8EBE-428D-BA32-0D09685BC5CA}"/>
              </a:ext>
            </a:extLst>
          </p:cNvPr>
          <p:cNvCxnSpPr>
            <a:cxnSpLocks/>
          </p:cNvCxnSpPr>
          <p:nvPr/>
        </p:nvCxnSpPr>
        <p:spPr>
          <a:xfrm>
            <a:off x="5161721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5B56C43-DD0B-482A-8E98-EE9FC5F6A96C}"/>
              </a:ext>
            </a:extLst>
          </p:cNvPr>
          <p:cNvCxnSpPr>
            <a:cxnSpLocks/>
          </p:cNvCxnSpPr>
          <p:nvPr/>
        </p:nvCxnSpPr>
        <p:spPr>
          <a:xfrm>
            <a:off x="6228521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EABFCF7-93BA-4252-AF07-D8D9D7D9C466}"/>
              </a:ext>
            </a:extLst>
          </p:cNvPr>
          <p:cNvCxnSpPr>
            <a:cxnSpLocks/>
          </p:cNvCxnSpPr>
          <p:nvPr/>
        </p:nvCxnSpPr>
        <p:spPr>
          <a:xfrm>
            <a:off x="7268816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DA0DD9E-F7BD-4163-8E05-FD7B0E685546}"/>
              </a:ext>
            </a:extLst>
          </p:cNvPr>
          <p:cNvCxnSpPr>
            <a:cxnSpLocks/>
          </p:cNvCxnSpPr>
          <p:nvPr/>
        </p:nvCxnSpPr>
        <p:spPr>
          <a:xfrm>
            <a:off x="940902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78ED5C4-A3DB-4DEA-8E85-23C6C3651948}"/>
              </a:ext>
            </a:extLst>
          </p:cNvPr>
          <p:cNvCxnSpPr>
            <a:cxnSpLocks/>
          </p:cNvCxnSpPr>
          <p:nvPr/>
        </p:nvCxnSpPr>
        <p:spPr>
          <a:xfrm>
            <a:off x="10449338" y="3173896"/>
            <a:ext cx="0" cy="13782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D2AC6BB-FCFD-4BC3-8DD2-6A2D27C845FB}"/>
              </a:ext>
            </a:extLst>
          </p:cNvPr>
          <p:cNvCxnSpPr>
            <a:cxnSpLocks/>
          </p:cNvCxnSpPr>
          <p:nvPr/>
        </p:nvCxnSpPr>
        <p:spPr>
          <a:xfrm>
            <a:off x="9369287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EEF254-9096-4135-AC21-19A11A7FB9A2}"/>
              </a:ext>
            </a:extLst>
          </p:cNvPr>
          <p:cNvCxnSpPr>
            <a:cxnSpLocks/>
          </p:cNvCxnSpPr>
          <p:nvPr/>
        </p:nvCxnSpPr>
        <p:spPr>
          <a:xfrm>
            <a:off x="8302488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2A0923F-21C9-47FB-90FE-FFACD2D1956F}"/>
              </a:ext>
            </a:extLst>
          </p:cNvPr>
          <p:cNvCxnSpPr>
            <a:cxnSpLocks/>
          </p:cNvCxnSpPr>
          <p:nvPr/>
        </p:nvCxnSpPr>
        <p:spPr>
          <a:xfrm>
            <a:off x="11463130" y="3173896"/>
            <a:ext cx="0" cy="1378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1AC10B9-2781-4E97-9AA2-9024B34ED406}"/>
              </a:ext>
            </a:extLst>
          </p:cNvPr>
          <p:cNvCxnSpPr>
            <a:cxnSpLocks/>
          </p:cNvCxnSpPr>
          <p:nvPr/>
        </p:nvCxnSpPr>
        <p:spPr>
          <a:xfrm flipH="1">
            <a:off x="940902" y="2835966"/>
            <a:ext cx="33132" cy="337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81854A17-8F3F-4A35-908C-B17E5EA774CC}"/>
              </a:ext>
            </a:extLst>
          </p:cNvPr>
          <p:cNvSpPr txBox="1"/>
          <p:nvPr/>
        </p:nvSpPr>
        <p:spPr>
          <a:xfrm>
            <a:off x="271669" y="2190060"/>
            <a:ext cx="133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Ähm, kein Kommentar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A6E9E75-4330-4F5F-A397-1E44A370C589}"/>
              </a:ext>
            </a:extLst>
          </p:cNvPr>
          <p:cNvSpPr txBox="1"/>
          <p:nvPr/>
        </p:nvSpPr>
        <p:spPr>
          <a:xfrm>
            <a:off x="815013" y="4618383"/>
            <a:ext cx="11125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0               1               2              3               4               5               6               7               8              9              10</a:t>
            </a:r>
          </a:p>
          <a:p>
            <a:r>
              <a:rPr lang="de-DE" sz="20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                                                                      richtige Lösungen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38EE20D6-4CB0-47A1-ACBB-A034E60F7FD2}"/>
              </a:ext>
            </a:extLst>
          </p:cNvPr>
          <p:cNvCxnSpPr>
            <a:cxnSpLocks/>
          </p:cNvCxnSpPr>
          <p:nvPr/>
        </p:nvCxnSpPr>
        <p:spPr>
          <a:xfrm flipH="1">
            <a:off x="815013" y="5095150"/>
            <a:ext cx="45719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23749A18-79E6-49B8-8496-6624D3CB967E}"/>
              </a:ext>
            </a:extLst>
          </p:cNvPr>
          <p:cNvCxnSpPr>
            <a:cxnSpLocks/>
          </p:cNvCxnSpPr>
          <p:nvPr/>
        </p:nvCxnSpPr>
        <p:spPr>
          <a:xfrm>
            <a:off x="7374835" y="5095150"/>
            <a:ext cx="42075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D1B849AD-4B5A-429E-B4D5-6E398A51FCF8}"/>
              </a:ext>
            </a:extLst>
          </p:cNvPr>
          <p:cNvCxnSpPr>
            <a:cxnSpLocks/>
          </p:cNvCxnSpPr>
          <p:nvPr/>
        </p:nvCxnSpPr>
        <p:spPr>
          <a:xfrm flipH="1">
            <a:off x="2007702" y="2365138"/>
            <a:ext cx="46382" cy="808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1004161B-A9B7-4A52-A326-7B2398DD03EB}"/>
              </a:ext>
            </a:extLst>
          </p:cNvPr>
          <p:cNvSpPr txBox="1"/>
          <p:nvPr/>
        </p:nvSpPr>
        <p:spPr>
          <a:xfrm>
            <a:off x="1164525" y="1441666"/>
            <a:ext cx="2145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Ihr müsst die Regeln nochmal gründlich wiederholen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9F4BD227-6C4C-4DB3-BF6B-4C8EB2BD116E}"/>
              </a:ext>
            </a:extLst>
          </p:cNvPr>
          <p:cNvCxnSpPr>
            <a:cxnSpLocks/>
          </p:cNvCxnSpPr>
          <p:nvPr/>
        </p:nvCxnSpPr>
        <p:spPr>
          <a:xfrm flipH="1">
            <a:off x="3074504" y="2895853"/>
            <a:ext cx="99384" cy="317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363C2BCF-3890-44D2-B28D-B0D768C9A2FA}"/>
              </a:ext>
            </a:extLst>
          </p:cNvPr>
          <p:cNvSpPr txBox="1"/>
          <p:nvPr/>
        </p:nvSpPr>
        <p:spPr>
          <a:xfrm>
            <a:off x="2681069" y="2038095"/>
            <a:ext cx="177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Habt ihr im Unterricht aufgepasst?</a:t>
            </a: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0E137F4-A1B2-49C8-97F6-F27CB19F1D75}"/>
              </a:ext>
            </a:extLst>
          </p:cNvPr>
          <p:cNvCxnSpPr>
            <a:cxnSpLocks/>
          </p:cNvCxnSpPr>
          <p:nvPr/>
        </p:nvCxnSpPr>
        <p:spPr>
          <a:xfrm flipH="1">
            <a:off x="4101547" y="2171841"/>
            <a:ext cx="298176" cy="1000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:a16="http://schemas.microsoft.com/office/drawing/2014/main" id="{401B9B44-34B3-4668-A2D2-DC3E821A4694}"/>
              </a:ext>
            </a:extLst>
          </p:cNvPr>
          <p:cNvSpPr txBox="1"/>
          <p:nvPr/>
        </p:nvSpPr>
        <p:spPr>
          <a:xfrm flipH="1">
            <a:off x="3757401" y="1525510"/>
            <a:ext cx="153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Könnte besser werden…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2C7AC9CC-41DC-4CFA-B7CB-42D730FE9283}"/>
              </a:ext>
            </a:extLst>
          </p:cNvPr>
          <p:cNvCxnSpPr>
            <a:cxnSpLocks/>
          </p:cNvCxnSpPr>
          <p:nvPr/>
        </p:nvCxnSpPr>
        <p:spPr>
          <a:xfrm flipH="1">
            <a:off x="5148467" y="3012850"/>
            <a:ext cx="23195" cy="16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BD0D32D8-C036-4AD3-B667-741DB5596F8E}"/>
              </a:ext>
            </a:extLst>
          </p:cNvPr>
          <p:cNvSpPr txBox="1"/>
          <p:nvPr/>
        </p:nvSpPr>
        <p:spPr>
          <a:xfrm flipH="1">
            <a:off x="4284620" y="2439335"/>
            <a:ext cx="205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Geht schon in die richtige Richtung…</a:t>
            </a:r>
          </a:p>
        </p:txBody>
      </p: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A43D02ED-3F9F-41B4-ABBC-E037516AC2DA}"/>
              </a:ext>
            </a:extLst>
          </p:cNvPr>
          <p:cNvCxnSpPr>
            <a:cxnSpLocks/>
          </p:cNvCxnSpPr>
          <p:nvPr/>
        </p:nvCxnSpPr>
        <p:spPr>
          <a:xfrm flipH="1">
            <a:off x="6241772" y="2272598"/>
            <a:ext cx="297747" cy="951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>
            <a:extLst>
              <a:ext uri="{FF2B5EF4-FFF2-40B4-BE49-F238E27FC236}">
                <a16:creationId xmlns:a16="http://schemas.microsoft.com/office/drawing/2014/main" id="{F081BB38-916A-43BF-912D-9A6C9B493DF3}"/>
              </a:ext>
            </a:extLst>
          </p:cNvPr>
          <p:cNvSpPr txBox="1"/>
          <p:nvPr/>
        </p:nvSpPr>
        <p:spPr>
          <a:xfrm>
            <a:off x="5657035" y="1427776"/>
            <a:ext cx="2219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Schon ganz gut, aber lest euch die Regeln nochmal durch. 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AC28EF59-9220-4EF4-9037-FB70A0FE6CDD}"/>
              </a:ext>
            </a:extLst>
          </p:cNvPr>
          <p:cNvSpPr txBox="1"/>
          <p:nvPr/>
        </p:nvSpPr>
        <p:spPr>
          <a:xfrm flipH="1">
            <a:off x="6462444" y="2315094"/>
            <a:ext cx="166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Ihr bewegt euch in die richtige Richtung! </a:t>
            </a:r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1D6E7F22-3841-492A-90D3-52A85C7B94F3}"/>
              </a:ext>
            </a:extLst>
          </p:cNvPr>
          <p:cNvCxnSpPr>
            <a:cxnSpLocks/>
          </p:cNvCxnSpPr>
          <p:nvPr/>
        </p:nvCxnSpPr>
        <p:spPr>
          <a:xfrm flipH="1">
            <a:off x="8315309" y="2272598"/>
            <a:ext cx="196145" cy="914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AD01B35E-B35C-4346-9408-0145D3626E2A}"/>
              </a:ext>
            </a:extLst>
          </p:cNvPr>
          <p:cNvSpPr txBox="1"/>
          <p:nvPr/>
        </p:nvSpPr>
        <p:spPr>
          <a:xfrm>
            <a:off x="8000516" y="1437931"/>
            <a:ext cx="2014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Super gemacht, die paar kleinen Fehler sind nicht schlimm!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2861018A-046E-44F0-B154-2206BAB4A7A8}"/>
              </a:ext>
            </a:extLst>
          </p:cNvPr>
          <p:cNvSpPr txBox="1"/>
          <p:nvPr/>
        </p:nvSpPr>
        <p:spPr>
          <a:xfrm>
            <a:off x="8381568" y="2553846"/>
            <a:ext cx="2014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Spitze, ihr bewegt euch zum Experten!</a:t>
            </a:r>
          </a:p>
        </p:txBody>
      </p: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64718911-C74A-47A3-9867-FCCA3D9592C6}"/>
              </a:ext>
            </a:extLst>
          </p:cNvPr>
          <p:cNvCxnSpPr>
            <a:cxnSpLocks/>
          </p:cNvCxnSpPr>
          <p:nvPr/>
        </p:nvCxnSpPr>
        <p:spPr>
          <a:xfrm flipH="1">
            <a:off x="10436088" y="2064497"/>
            <a:ext cx="429314" cy="1149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feld 96">
            <a:extLst>
              <a:ext uri="{FF2B5EF4-FFF2-40B4-BE49-F238E27FC236}">
                <a16:creationId xmlns:a16="http://schemas.microsoft.com/office/drawing/2014/main" id="{DDBFE82C-C4C0-4E11-BC0F-CA266446FB33}"/>
              </a:ext>
            </a:extLst>
          </p:cNvPr>
          <p:cNvSpPr txBox="1"/>
          <p:nvPr/>
        </p:nvSpPr>
        <p:spPr>
          <a:xfrm>
            <a:off x="10517976" y="1203278"/>
            <a:ext cx="160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Wow, ihr seid schon richtig gut!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16DD3825-90DD-4CD0-BFBA-7A82869030EC}"/>
              </a:ext>
            </a:extLst>
          </p:cNvPr>
          <p:cNvSpPr txBox="1"/>
          <p:nvPr/>
        </p:nvSpPr>
        <p:spPr>
          <a:xfrm>
            <a:off x="10853859" y="2315094"/>
            <a:ext cx="146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Ihr seid echte Experten! </a:t>
            </a:r>
          </a:p>
        </p:txBody>
      </p: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3622E01E-D21A-4490-811F-549DEF10CAF2}"/>
              </a:ext>
            </a:extLst>
          </p:cNvPr>
          <p:cNvCxnSpPr>
            <a:cxnSpLocks/>
          </p:cNvCxnSpPr>
          <p:nvPr/>
        </p:nvCxnSpPr>
        <p:spPr>
          <a:xfrm>
            <a:off x="11463130" y="2931558"/>
            <a:ext cx="0" cy="237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7D74D938-DE9C-409D-95D2-A0EF9FD2D1DE}"/>
              </a:ext>
            </a:extLst>
          </p:cNvPr>
          <p:cNvCxnSpPr>
            <a:cxnSpLocks/>
          </p:cNvCxnSpPr>
          <p:nvPr/>
        </p:nvCxnSpPr>
        <p:spPr>
          <a:xfrm flipH="1" flipV="1">
            <a:off x="10436088" y="4921664"/>
            <a:ext cx="13250" cy="117433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16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FBF18-D5C9-4D68-B234-8F030D8C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631C5-C378-43CE-B6C0-273FF5CF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 Frage: C</a:t>
            </a:r>
          </a:p>
          <a:p>
            <a:r>
              <a:rPr lang="de-DE" dirty="0"/>
              <a:t>2 Frage: B</a:t>
            </a:r>
          </a:p>
          <a:p>
            <a:r>
              <a:rPr lang="de-DE" dirty="0"/>
              <a:t>3 Frage: A</a:t>
            </a:r>
          </a:p>
          <a:p>
            <a:r>
              <a:rPr lang="de-DE" dirty="0"/>
              <a:t>4 Frage: B</a:t>
            </a:r>
          </a:p>
          <a:p>
            <a:r>
              <a:rPr lang="de-DE" dirty="0"/>
              <a:t>5 Frage: A</a:t>
            </a:r>
          </a:p>
          <a:p>
            <a:r>
              <a:rPr lang="de-DE" dirty="0"/>
              <a:t>6 Frage: C</a:t>
            </a:r>
          </a:p>
          <a:p>
            <a:r>
              <a:rPr lang="de-DE" dirty="0"/>
              <a:t>7 Frage: B</a:t>
            </a:r>
          </a:p>
          <a:p>
            <a:r>
              <a:rPr lang="de-DE" dirty="0"/>
              <a:t>8 Frage: A</a:t>
            </a:r>
          </a:p>
          <a:p>
            <a:r>
              <a:rPr lang="de-DE" dirty="0"/>
              <a:t>9 Frage: A</a:t>
            </a:r>
          </a:p>
          <a:p>
            <a:r>
              <a:rPr lang="de-DE" dirty="0"/>
              <a:t>10 Frage: B  </a:t>
            </a:r>
          </a:p>
        </p:txBody>
      </p:sp>
    </p:spTree>
    <p:extLst>
      <p:ext uri="{BB962C8B-B14F-4D97-AF65-F5344CB8AC3E}">
        <p14:creationId xmlns:p14="http://schemas.microsoft.com/office/powerpoint/2010/main" val="312333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49728D-AFF4-4FD2-A8CA-12A371ACC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F13BD0-05D9-4C62-84D1-5B5C8C1E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127689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127689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4985485" y="79063"/>
                  <a:pt x="5004752" y="75153"/>
                  <a:pt x="5021173" y="123738"/>
                </a:cubicBezTo>
                <a:cubicBezTo>
                  <a:pt x="5017020" y="148462"/>
                  <a:pt x="5076148" y="247006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14661" y="304542"/>
                  <a:pt x="5097011" y="355616"/>
                </a:cubicBezTo>
                <a:cubicBezTo>
                  <a:pt x="5097344" y="387149"/>
                  <a:pt x="5151562" y="375276"/>
                  <a:pt x="5130982" y="412030"/>
                </a:cubicBezTo>
                <a:cubicBezTo>
                  <a:pt x="5137437" y="449579"/>
                  <a:pt x="5161503" y="469367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9848" y="612727"/>
                  <a:pt x="5184350" y="623560"/>
                  <a:pt x="5176196" y="636822"/>
                </a:cubicBezTo>
                <a:lnTo>
                  <a:pt x="5189051" y="782518"/>
                </a:lnTo>
                <a:cubicBezTo>
                  <a:pt x="5204031" y="772261"/>
                  <a:pt x="5195913" y="819606"/>
                  <a:pt x="5210428" y="815772"/>
                </a:cubicBezTo>
                <a:cubicBezTo>
                  <a:pt x="5194483" y="838533"/>
                  <a:pt x="5221596" y="837339"/>
                  <a:pt x="5221088" y="860193"/>
                </a:cubicBezTo>
                <a:cubicBezTo>
                  <a:pt x="5224484" y="884457"/>
                  <a:pt x="5234151" y="922215"/>
                  <a:pt x="5230806" y="961354"/>
                </a:cubicBezTo>
                <a:cubicBezTo>
                  <a:pt x="5225751" y="1002829"/>
                  <a:pt x="5227328" y="1047212"/>
                  <a:pt x="5201018" y="1095027"/>
                </a:cubicBezTo>
                <a:cubicBezTo>
                  <a:pt x="5192594" y="1105100"/>
                  <a:pt x="5193101" y="1122201"/>
                  <a:pt x="5202153" y="1133224"/>
                </a:cubicBezTo>
                <a:cubicBezTo>
                  <a:pt x="5203711" y="1135121"/>
                  <a:pt x="5205468" y="1136762"/>
                  <a:pt x="5207370" y="1138097"/>
                </a:cubicBezTo>
                <a:cubicBezTo>
                  <a:pt x="5187666" y="1167974"/>
                  <a:pt x="5203894" y="1178068"/>
                  <a:pt x="5189234" y="1193495"/>
                </a:cubicBezTo>
                <a:cubicBezTo>
                  <a:pt x="5191271" y="1231351"/>
                  <a:pt x="5215468" y="1255324"/>
                  <a:pt x="5202769" y="1269450"/>
                </a:cubicBezTo>
                <a:cubicBezTo>
                  <a:pt x="5208891" y="1296866"/>
                  <a:pt x="5220794" y="1339415"/>
                  <a:pt x="5225968" y="1357994"/>
                </a:cubicBezTo>
                <a:cubicBezTo>
                  <a:pt x="5235560" y="1363307"/>
                  <a:pt x="5232085" y="1372395"/>
                  <a:pt x="5233819" y="1380922"/>
                </a:cubicBezTo>
                <a:cubicBezTo>
                  <a:pt x="5242666" y="1389799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8520" y="1697357"/>
                  <a:pt x="5261314" y="1689177"/>
                </a:cubicBezTo>
                <a:cubicBezTo>
                  <a:pt x="5268201" y="1720862"/>
                  <a:pt x="5229281" y="1738425"/>
                  <a:pt x="5259788" y="1768516"/>
                </a:cubicBezTo>
                <a:cubicBezTo>
                  <a:pt x="5250286" y="1824969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8568" y="2139817"/>
                  <a:pt x="5240206" y="2181656"/>
                  <a:pt x="5264303" y="2225157"/>
                </a:cubicBezTo>
                <a:cubicBezTo>
                  <a:pt x="5260297" y="2228216"/>
                  <a:pt x="5257274" y="2231958"/>
                  <a:pt x="5254949" y="2236160"/>
                </a:cubicBezTo>
                <a:lnTo>
                  <a:pt x="5250104" y="2249166"/>
                </a:lnTo>
                <a:lnTo>
                  <a:pt x="5251214" y="2250944"/>
                </a:lnTo>
                <a:cubicBezTo>
                  <a:pt x="5253477" y="2258683"/>
                  <a:pt x="5252724" y="2263338"/>
                  <a:pt x="5250644" y="2266619"/>
                </a:cubicBezTo>
                <a:lnTo>
                  <a:pt x="5293877" y="2368649"/>
                </a:ln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lnTo>
                  <a:pt x="5407503" y="2786290"/>
                </a:lnTo>
                <a:cubicBezTo>
                  <a:pt x="5407454" y="2786708"/>
                  <a:pt x="5407404" y="2787125"/>
                  <a:pt x="5407356" y="2787545"/>
                </a:cubicBezTo>
                <a:lnTo>
                  <a:pt x="5411130" y="2788640"/>
                </a:lnTo>
                <a:lnTo>
                  <a:pt x="5416439" y="2805666"/>
                </a:lnTo>
                <a:lnTo>
                  <a:pt x="5416589" y="2810822"/>
                </a:lnTo>
                <a:cubicBezTo>
                  <a:pt x="5416997" y="2814266"/>
                  <a:pt x="5417656" y="2816415"/>
                  <a:pt x="5418542" y="2817745"/>
                </a:cubicBezTo>
                <a:lnTo>
                  <a:pt x="5418847" y="2817825"/>
                </a:lnTo>
                <a:lnTo>
                  <a:pt x="5457023" y="2858292"/>
                </a:lnTo>
                <a:cubicBezTo>
                  <a:pt x="5466876" y="2878841"/>
                  <a:pt x="5469564" y="2932280"/>
                  <a:pt x="5479298" y="2947791"/>
                </a:cubicBezTo>
                <a:lnTo>
                  <a:pt x="5481770" y="2951352"/>
                </a:lnTo>
                <a:cubicBezTo>
                  <a:pt x="5482228" y="2957449"/>
                  <a:pt x="5482439" y="2978179"/>
                  <a:pt x="5482045" y="2984371"/>
                </a:cubicBezTo>
                <a:cubicBezTo>
                  <a:pt x="5482168" y="2990940"/>
                  <a:pt x="5482292" y="2997510"/>
                  <a:pt x="5482415" y="3004079"/>
                </a:cubicBezTo>
                <a:cubicBezTo>
                  <a:pt x="5482112" y="3034481"/>
                  <a:pt x="5504247" y="3092933"/>
                  <a:pt x="5503944" y="3123335"/>
                </a:cubicBezTo>
                <a:cubicBezTo>
                  <a:pt x="5512347" y="3181628"/>
                  <a:pt x="5502720" y="3208390"/>
                  <a:pt x="5516007" y="3258473"/>
                </a:cubicBezTo>
                <a:cubicBezTo>
                  <a:pt x="5517209" y="3275473"/>
                  <a:pt x="5557675" y="3358410"/>
                  <a:pt x="5566839" y="3345295"/>
                </a:cubicBezTo>
                <a:cubicBezTo>
                  <a:pt x="5558189" y="3388122"/>
                  <a:pt x="5575932" y="3469179"/>
                  <a:pt x="5589758" y="3506453"/>
                </a:cubicBezTo>
                <a:lnTo>
                  <a:pt x="5596144" y="3534624"/>
                </a:lnTo>
                <a:lnTo>
                  <a:pt x="5597750" y="3534129"/>
                </a:lnTo>
                <a:lnTo>
                  <a:pt x="5599700" y="3547221"/>
                </a:lnTo>
                <a:lnTo>
                  <a:pt x="5615031" y="3557482"/>
                </a:lnTo>
                <a:cubicBezTo>
                  <a:pt x="5622322" y="3565237"/>
                  <a:pt x="5608117" y="3566741"/>
                  <a:pt x="5618377" y="3588431"/>
                </a:cubicBezTo>
                <a:lnTo>
                  <a:pt x="5612155" y="3589869"/>
                </a:lnTo>
                <a:lnTo>
                  <a:pt x="5620843" y="3606745"/>
                </a:lnTo>
                <a:cubicBezTo>
                  <a:pt x="5634271" y="3628477"/>
                  <a:pt x="5649623" y="3650128"/>
                  <a:pt x="5655472" y="3678877"/>
                </a:cubicBezTo>
                <a:cubicBezTo>
                  <a:pt x="5693455" y="3693882"/>
                  <a:pt x="5662980" y="3690858"/>
                  <a:pt x="5680448" y="3717760"/>
                </a:cubicBezTo>
                <a:cubicBezTo>
                  <a:pt x="5653248" y="3721999"/>
                  <a:pt x="5709119" y="3746558"/>
                  <a:pt x="5683015" y="3762025"/>
                </a:cubicBezTo>
                <a:cubicBezTo>
                  <a:pt x="5687021" y="3766429"/>
                  <a:pt x="5691727" y="3770209"/>
                  <a:pt x="5696643" y="3773888"/>
                </a:cubicBezTo>
                <a:lnTo>
                  <a:pt x="5699203" y="3775823"/>
                </a:lnTo>
                <a:lnTo>
                  <a:pt x="5704824" y="3785966"/>
                </a:lnTo>
                <a:lnTo>
                  <a:pt x="5712204" y="3785830"/>
                </a:lnTo>
                <a:lnTo>
                  <a:pt x="5724816" y="3798949"/>
                </a:lnTo>
                <a:cubicBezTo>
                  <a:pt x="5728644" y="3804324"/>
                  <a:pt x="5731713" y="3810654"/>
                  <a:pt x="5733539" y="3818457"/>
                </a:cubicBezTo>
                <a:cubicBezTo>
                  <a:pt x="5729478" y="3849252"/>
                  <a:pt x="5774934" y="3875758"/>
                  <a:pt x="5768491" y="3914399"/>
                </a:cubicBez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21475" y="3990747"/>
                  <a:pt x="5813923" y="4023455"/>
                  <a:pt x="5825621" y="4015525"/>
                </a:cubicBezTo>
                <a:cubicBezTo>
                  <a:pt x="5820685" y="4038617"/>
                  <a:pt x="5849248" y="4046966"/>
                  <a:pt x="5860672" y="4061579"/>
                </a:cubicBezTo>
                <a:cubicBezTo>
                  <a:pt x="5857527" y="4071042"/>
                  <a:pt x="5863500" y="4078774"/>
                  <a:pt x="5872173" y="4088497"/>
                </a:cubicBezTo>
                <a:lnTo>
                  <a:pt x="5883705" y="4101899"/>
                </a:lnTo>
                <a:lnTo>
                  <a:pt x="5885314" y="4108387"/>
                </a:lnTo>
                <a:cubicBezTo>
                  <a:pt x="5888135" y="4116007"/>
                  <a:pt x="5891367" y="4122787"/>
                  <a:pt x="5894095" y="4128857"/>
                </a:cubicBezTo>
                <a:lnTo>
                  <a:pt x="5898339" y="4140800"/>
                </a:lnTo>
                <a:lnTo>
                  <a:pt x="5899734" y="4145632"/>
                </a:lnTo>
                <a:lnTo>
                  <a:pt x="5903513" y="4187661"/>
                </a:lnTo>
                <a:cubicBezTo>
                  <a:pt x="5905616" y="4194701"/>
                  <a:pt x="5914174" y="4205003"/>
                  <a:pt x="5917114" y="4213096"/>
                </a:cubicBezTo>
                <a:cubicBezTo>
                  <a:pt x="5927403" y="4210909"/>
                  <a:pt x="5920305" y="4225649"/>
                  <a:pt x="5921153" y="4236222"/>
                </a:cubicBezTo>
                <a:lnTo>
                  <a:pt x="5924233" y="4242060"/>
                </a:lnTo>
                <a:cubicBezTo>
                  <a:pt x="5925526" y="4252852"/>
                  <a:pt x="5926396" y="4284577"/>
                  <a:pt x="5928910" y="4300973"/>
                </a:cubicBezTo>
                <a:lnTo>
                  <a:pt x="5939320" y="4340435"/>
                </a:lnTo>
                <a:lnTo>
                  <a:pt x="5946705" y="4428051"/>
                </a:lnTo>
                <a:cubicBezTo>
                  <a:pt x="5946117" y="4435885"/>
                  <a:pt x="5947179" y="4442831"/>
                  <a:pt x="5949261" y="4449185"/>
                </a:cubicBezTo>
                <a:lnTo>
                  <a:pt x="5957504" y="4465911"/>
                </a:lnTo>
                <a:lnTo>
                  <a:pt x="5964689" y="4468532"/>
                </a:lnTo>
                <a:lnTo>
                  <a:pt x="5967062" y="4479923"/>
                </a:lnTo>
                <a:lnTo>
                  <a:pt x="5968960" y="4482655"/>
                </a:lnTo>
                <a:cubicBezTo>
                  <a:pt x="5972608" y="4487856"/>
                  <a:pt x="5976020" y="4493074"/>
                  <a:pt x="5978567" y="4498605"/>
                </a:cubicBezTo>
                <a:cubicBezTo>
                  <a:pt x="5980425" y="4515677"/>
                  <a:pt x="5976844" y="4551935"/>
                  <a:pt x="5980106" y="4585087"/>
                </a:cubicBezTo>
                <a:cubicBezTo>
                  <a:pt x="5974057" y="4642154"/>
                  <a:pt x="6019275" y="4645589"/>
                  <a:pt x="5998138" y="4697518"/>
                </a:cubicBezTo>
                <a:cubicBezTo>
                  <a:pt x="6009496" y="4687218"/>
                  <a:pt x="6015186" y="4770003"/>
                  <a:pt x="6013516" y="4786619"/>
                </a:cubicBezTo>
                <a:cubicBezTo>
                  <a:pt x="6058736" y="4748108"/>
                  <a:pt x="5986565" y="4861301"/>
                  <a:pt x="6025404" y="4858148"/>
                </a:cubicBezTo>
                <a:cubicBezTo>
                  <a:pt x="6024437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6647" y="5185640"/>
                </a:lnTo>
                <a:lnTo>
                  <a:pt x="5998514" y="5189673"/>
                </a:lnTo>
                <a:lnTo>
                  <a:pt x="6018409" y="5227157"/>
                </a:lnTo>
                <a:lnTo>
                  <a:pt x="6036748" y="5322752"/>
                </a:lnTo>
                <a:lnTo>
                  <a:pt x="6036943" y="5329480"/>
                </a:lnTo>
                <a:lnTo>
                  <a:pt x="6037236" y="5329634"/>
                </a:lnTo>
                <a:cubicBezTo>
                  <a:pt x="6037896" y="5331133"/>
                  <a:pt x="6038191" y="5333359"/>
                  <a:pt x="6038019" y="5336764"/>
                </a:cubicBezTo>
                <a:cubicBezTo>
                  <a:pt x="6037779" y="5338427"/>
                  <a:pt x="6037537" y="5340090"/>
                  <a:pt x="6037298" y="5341753"/>
                </a:cubicBezTo>
                <a:cubicBezTo>
                  <a:pt x="6037424" y="5346104"/>
                  <a:pt x="6037551" y="5350456"/>
                  <a:pt x="6037677" y="5354807"/>
                </a:cubicBezTo>
                <a:lnTo>
                  <a:pt x="6039728" y="5359416"/>
                </a:lnTo>
                <a:lnTo>
                  <a:pt x="6043311" y="5361407"/>
                </a:lnTo>
                <a:cubicBezTo>
                  <a:pt x="6043191" y="5361797"/>
                  <a:pt x="6043071" y="5362187"/>
                  <a:pt x="6042954" y="5362576"/>
                </a:cubicBezTo>
                <a:cubicBezTo>
                  <a:pt x="6037098" y="5371071"/>
                  <a:pt x="6028284" y="5372871"/>
                  <a:pt x="6053435" y="5387547"/>
                </a:cubicBezTo>
                <a:cubicBezTo>
                  <a:pt x="6044173" y="5407499"/>
                  <a:pt x="6059388" y="5413428"/>
                  <a:pt x="6065933" y="5443002"/>
                </a:cubicBezTo>
                <a:cubicBezTo>
                  <a:pt x="6056882" y="5453977"/>
                  <a:pt x="6060713" y="5464106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076784" y="5674970"/>
                  <a:pt x="6116572" y="5674556"/>
                  <a:pt x="6125703" y="5692894"/>
                </a:cubicBezTo>
                <a:lnTo>
                  <a:pt x="6126670" y="5697882"/>
                </a:lnTo>
                <a:lnTo>
                  <a:pt x="6124061" y="5710294"/>
                </a:lnTo>
                <a:lnTo>
                  <a:pt x="6122213" y="5714762"/>
                </a:lnTo>
                <a:cubicBezTo>
                  <a:pt x="6121263" y="5717913"/>
                  <a:pt x="6121045" y="5720104"/>
                  <a:pt x="6121353" y="5721725"/>
                </a:cubicBezTo>
                <a:lnTo>
                  <a:pt x="6121607" y="5721959"/>
                </a:lnTo>
                <a:lnTo>
                  <a:pt x="6120262" y="5728358"/>
                </a:lnTo>
                <a:cubicBezTo>
                  <a:pt x="6117360" y="5739007"/>
                  <a:pt x="6130768" y="5777279"/>
                  <a:pt x="6127024" y="5786902"/>
                </a:cubicBezTo>
                <a:lnTo>
                  <a:pt x="6127519" y="5865775"/>
                </a:lnTo>
                <a:lnTo>
                  <a:pt x="6119217" y="5888542"/>
                </a:lnTo>
                <a:lnTo>
                  <a:pt x="6102493" y="5928602"/>
                </a:lnTo>
                <a:cubicBezTo>
                  <a:pt x="6099468" y="5932056"/>
                  <a:pt x="6061378" y="5998707"/>
                  <a:pt x="6056863" y="6000643"/>
                </a:cubicBezTo>
                <a:cubicBezTo>
                  <a:pt x="6073585" y="6048403"/>
                  <a:pt x="6047494" y="6077297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96309" y="6543961"/>
                </a:lnTo>
                <a:lnTo>
                  <a:pt x="5996048" y="6555444"/>
                </a:lnTo>
                <a:lnTo>
                  <a:pt x="6002524" y="6560188"/>
                </a:lnTo>
                <a:lnTo>
                  <a:pt x="6006823" y="6578546"/>
                </a:lnTo>
                <a:cubicBezTo>
                  <a:pt x="6007421" y="6585192"/>
                  <a:pt x="6006881" y="6592067"/>
                  <a:pt x="6004510" y="6599256"/>
                </a:cubicBezTo>
                <a:cubicBezTo>
                  <a:pt x="5985364" y="6620213"/>
                  <a:pt x="6011402" y="6670437"/>
                  <a:pt x="5986207" y="6695855"/>
                </a:cubicBezTo>
                <a:cubicBezTo>
                  <a:pt x="5979276" y="6706164"/>
                  <a:pt x="5972094" y="6743953"/>
                  <a:pt x="5979428" y="6754678"/>
                </a:cubicBezTo>
                <a:cubicBezTo>
                  <a:pt x="5979720" y="6763296"/>
                  <a:pt x="5974723" y="6771150"/>
                  <a:pt x="5983398" y="6778641"/>
                </a:cubicBezTo>
                <a:cubicBezTo>
                  <a:pt x="5993510" y="6789282"/>
                  <a:pt x="5970360" y="6809410"/>
                  <a:pt x="5984543" y="6811016"/>
                </a:cubicBezTo>
                <a:cubicBezTo>
                  <a:pt x="5983964" y="6817756"/>
                  <a:pt x="5983001" y="6827304"/>
                  <a:pt x="5981802" y="6838578"/>
                </a:cubicBezTo>
                <a:lnTo>
                  <a:pt x="59796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64295C-9DBC-491F-AE15-ADDDFCC8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04" y="609601"/>
            <a:ext cx="4966991" cy="648285"/>
          </a:xfrm>
        </p:spPr>
        <p:txBody>
          <a:bodyPr anchor="b">
            <a:noAutofit/>
          </a:bodyPr>
          <a:lstStyle/>
          <a:p>
            <a:r>
              <a:rPr lang="de-DE" sz="6000" b="1" u="sng" dirty="0"/>
              <a:t>Regeln: 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B8357E15-BC06-449E-B088-A7E79A0ADE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844111"/>
              </p:ext>
            </p:extLst>
          </p:nvPr>
        </p:nvGraphicFramePr>
        <p:xfrm>
          <a:off x="6434919" y="609601"/>
          <a:ext cx="4785521" cy="565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687E580-F01E-4F61-9973-4E75C05A4943}"/>
              </a:ext>
            </a:extLst>
          </p:cNvPr>
          <p:cNvSpPr txBox="1"/>
          <p:nvPr/>
        </p:nvSpPr>
        <p:spPr>
          <a:xfrm>
            <a:off x="1282845" y="2857613"/>
            <a:ext cx="446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Wie gut seid ihr in der Deutschen Grammatik? </a:t>
            </a:r>
          </a:p>
        </p:txBody>
      </p:sp>
    </p:spTree>
    <p:extLst>
      <p:ext uri="{BB962C8B-B14F-4D97-AF65-F5344CB8AC3E}">
        <p14:creationId xmlns:p14="http://schemas.microsoft.com/office/powerpoint/2010/main" val="17835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195D5-4085-44BB-80C1-EE574444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8" y="503584"/>
            <a:ext cx="9810604" cy="1216024"/>
          </a:xfrm>
        </p:spPr>
        <p:txBody>
          <a:bodyPr>
            <a:noAutofit/>
          </a:bodyPr>
          <a:lstStyle/>
          <a:p>
            <a:r>
              <a:rPr lang="de-DE" sz="4000" dirty="0">
                <a:latin typeface="Jokerman" panose="04090605060D06020702" pitchFamily="82" charset="0"/>
              </a:rPr>
              <a:t>1. Frage --- Status: Leicht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97D4A2-7420-4D74-8463-E6EA57C7D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10279730" cy="4428753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Auf der Straße fuhr ein Auto 70 Kilometer pro Stunde schnell!</a:t>
            </a:r>
          </a:p>
          <a:p>
            <a:pPr marL="0" indent="0">
              <a:buNone/>
            </a:pPr>
            <a:r>
              <a:rPr lang="de-DE" sz="24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Bestimme das Subjekt: </a:t>
            </a:r>
            <a:r>
              <a:rPr lang="de-DE" sz="36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600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3200" b="1" u="sng" dirty="0"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dirty="0">
                <a:latin typeface="Dubai Light" panose="020B0303030403030204" pitchFamily="34" charset="-78"/>
                <a:cs typeface="Dubai Light" panose="020B0303030403030204" pitchFamily="34" charset="-78"/>
              </a:rPr>
              <a:t>                                  </a:t>
            </a:r>
            <a:endParaRPr lang="de-DE" sz="3600" b="1" u="sng" dirty="0"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3200" b="1" dirty="0">
                <a:latin typeface="Comic Sans MS" panose="030F0702030302020204" pitchFamily="66" charset="0"/>
                <a:cs typeface="Dubai Light" panose="020B0303030403030204" pitchFamily="34" charset="-78"/>
              </a:rPr>
              <a:t>      </a:t>
            </a:r>
            <a:r>
              <a:rPr lang="de-DE" sz="3200" dirty="0">
                <a:latin typeface="Comic Sans MS" panose="030F0702030302020204" pitchFamily="66" charset="0"/>
                <a:cs typeface="Dubai Light" panose="020B0303030403030204" pitchFamily="34" charset="-78"/>
              </a:rPr>
              <a:t>A.: Der Straße              </a:t>
            </a:r>
          </a:p>
          <a:p>
            <a:pPr marL="0" indent="0">
              <a:buNone/>
            </a:pPr>
            <a:r>
              <a:rPr lang="de-DE" sz="3200" dirty="0">
                <a:latin typeface="Comic Sans MS" panose="030F0702030302020204" pitchFamily="66" charset="0"/>
                <a:cs typeface="Dubai Light" panose="020B0303030403030204" pitchFamily="34" charset="-78"/>
              </a:rPr>
              <a:t>         B.: 70 Kilometer   </a:t>
            </a:r>
          </a:p>
          <a:p>
            <a:pPr marL="0" indent="0">
              <a:buNone/>
            </a:pPr>
            <a:r>
              <a:rPr lang="de-DE" sz="3200" dirty="0">
                <a:latin typeface="Comic Sans MS" panose="030F0702030302020204" pitchFamily="66" charset="0"/>
                <a:cs typeface="Dubai Light" panose="020B0303030403030204" pitchFamily="34" charset="-78"/>
              </a:rPr>
              <a:t>         C.: Ein Auto</a:t>
            </a:r>
            <a:endParaRPr lang="de-DE" sz="3200" b="1" u="sng" dirty="0"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82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0B29B-8EBA-46C1-A9E3-0FDC0054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Jokerman" panose="04090605060D06020702" pitchFamily="82" charset="0"/>
              </a:rPr>
              <a:t>2. Frage --- Status: Leicht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16AD71-47AA-4458-A8E9-1DF2E336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1825624"/>
            <a:ext cx="11622156" cy="4879976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Peter gibt Anna ein Geschenk.       </a:t>
            </a:r>
            <a:r>
              <a:rPr lang="de-DE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Akkusativobjekt = Akk. Ob. </a:t>
            </a:r>
            <a:endParaRPr lang="de-DE" sz="2800" b="1" dirty="0">
              <a:solidFill>
                <a:srgbClr val="0070C0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Wie viele Objekte gibt es?                        </a:t>
            </a:r>
            <a:r>
              <a:rPr lang="de-DE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Dativobjekt = Dat. Ob.</a:t>
            </a: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</a:t>
            </a:r>
            <a:r>
              <a:rPr lang="de-DE" sz="3200" b="1" u="sng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                      </a:t>
            </a:r>
            <a:r>
              <a:rPr lang="de-DE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Genitivobjekt = Gen. Ob. </a:t>
            </a:r>
            <a:endParaRPr lang="de-DE" sz="3200" b="1" u="sng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   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1 (Akk. Ob.)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B.: 2 (Akk. Ob. und Dat. Ob)    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C.: 2 (Akk. Ob und Gen. Ob.)   </a:t>
            </a:r>
          </a:p>
        </p:txBody>
      </p:sp>
    </p:spTree>
    <p:extLst>
      <p:ext uri="{BB962C8B-B14F-4D97-AF65-F5344CB8AC3E}">
        <p14:creationId xmlns:p14="http://schemas.microsoft.com/office/powerpoint/2010/main" val="29905150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3D76F-3B66-492A-8273-AC25DF15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latin typeface="Jokerman" panose="04090605060D06020702" pitchFamily="82" charset="0"/>
              </a:rPr>
              <a:t>3. Frage --- Status: Leicht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58452C-C021-46D2-AB7B-874E48D15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b="1" i="0" dirty="0">
                <a:solidFill>
                  <a:srgbClr val="0070C0"/>
                </a:solidFill>
                <a:effectLst/>
                <a:latin typeface="Dubai Light" panose="020B0303030403030204" pitchFamily="34" charset="-78"/>
                <a:cs typeface="Dubai Light" panose="020B0303030403030204" pitchFamily="34" charset="-78"/>
              </a:rPr>
              <a:t>Die Tochter meines Bruders erinnert sich </a:t>
            </a:r>
            <a:r>
              <a:rPr lang="de-DE" sz="2800" b="1" i="0" dirty="0">
                <a:solidFill>
                  <a:srgbClr val="00B050"/>
                </a:solidFill>
                <a:effectLst/>
                <a:latin typeface="Dubai Light" panose="020B0303030403030204" pitchFamily="34" charset="-78"/>
                <a:cs typeface="Dubai Light" panose="020B0303030403030204" pitchFamily="34" charset="-78"/>
              </a:rPr>
              <a:t>der Geschenke </a:t>
            </a:r>
            <a:r>
              <a:rPr lang="de-DE" sz="2800" b="1" i="0" dirty="0">
                <a:solidFill>
                  <a:srgbClr val="0070C0"/>
                </a:solidFill>
                <a:effectLst/>
                <a:latin typeface="Dubai Light" panose="020B0303030403030204" pitchFamily="34" charset="-78"/>
                <a:cs typeface="Dubai Light" panose="020B0303030403030204" pitchFamily="34" charset="-78"/>
              </a:rPr>
              <a:t>von Oma. 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Bestimme das grün gefärbte Satzglied: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</a:t>
            </a:r>
            <a:r>
              <a:rPr lang="de-DE" sz="3200" b="1" u="sng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Genitivobjekt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B.: Akkusativobjekt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C.:</a:t>
            </a: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Präpositionalobjekt</a:t>
            </a:r>
            <a:endParaRPr lang="de-DE" sz="3200" b="1" u="sng" dirty="0">
              <a:solidFill>
                <a:schemeClr val="tx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8693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AFC0C-0699-4190-BD5D-17BE9292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latin typeface="Jokerman" panose="04090605060D06020702" pitchFamily="82" charset="0"/>
              </a:rPr>
              <a:t>4. Frage --- Status: Mittel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B5CFE5-8748-4B88-BD1B-C6D059126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91" y="1819646"/>
            <a:ext cx="11724217" cy="4428753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Anna geht in das Schwimmbad, um schwimmen zu lernen. </a:t>
            </a:r>
          </a:p>
          <a:p>
            <a:pPr marL="0" indent="0">
              <a:buNone/>
            </a:pPr>
            <a:endParaRPr lang="de-DE" sz="2800" b="1" dirty="0">
              <a:solidFill>
                <a:srgbClr val="0070C0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Erfrage das fehlende Satzglied und bestimme es: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</a:t>
            </a:r>
            <a:r>
              <a:rPr lang="de-DE" sz="3200" b="1" u="sng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endParaRPr lang="de-DE" sz="3200" b="1" dirty="0">
              <a:solidFill>
                <a:schemeClr val="tx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Wen oder Was? -Akkusativobjekt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B.: Wohin? – lokales Adverbial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C.: Wie? – modales Adverbial</a:t>
            </a:r>
            <a:endParaRPr lang="de-DE" sz="3200" b="1" u="sng" dirty="0">
              <a:solidFill>
                <a:schemeClr val="tx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3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94D28-5102-4EAC-A31F-B59539545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latin typeface="Jokerman" panose="04090605060D06020702" pitchFamily="82" charset="0"/>
              </a:rPr>
              <a:t>5. Frage --- Status: Mittel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504101-E1E0-4B5F-9568-7989BE2B4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5"/>
            <a:ext cx="9810604" cy="442875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Viele Menschen rennen im Kreis um das Walross herum.</a:t>
            </a:r>
          </a:p>
          <a:p>
            <a:pPr marL="0" indent="0">
              <a:buNone/>
            </a:pPr>
            <a:endParaRPr lang="de-DE" sz="2400" b="1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Wie viele Nomen gibt es im Satz?</a:t>
            </a: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</a:t>
            </a:r>
            <a:r>
              <a:rPr lang="de-DE" sz="3200" b="1" u="sng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       </a:t>
            </a:r>
            <a:r>
              <a:rPr lang="de-DE" sz="28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3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     B.: 1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     C.: 2</a:t>
            </a:r>
            <a:endParaRPr lang="de-DE" sz="2800" b="1" u="sng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77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F025A-23C8-46B2-80A6-23028B5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Jokerman" panose="04090605060D06020702" pitchFamily="82" charset="0"/>
              </a:rPr>
              <a:t>6. Frage --- Status: Mittel</a:t>
            </a: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03DCCC-6A91-43DE-A231-11E0E7C2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825624"/>
            <a:ext cx="11701670" cy="4840219"/>
          </a:xfrm>
        </p:spPr>
        <p:txBody>
          <a:bodyPr/>
          <a:lstStyle/>
          <a:p>
            <a:r>
              <a:rPr lang="de-DE" sz="2800" b="1" dirty="0">
                <a:solidFill>
                  <a:srgbClr val="0070C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Peter geht am Sonntag ins Kino, weil er am Mittwoch nicht kann, denn da hilft er Anna bei den Hausaufgaben</a:t>
            </a:r>
            <a:r>
              <a:rPr lang="de-DE" sz="2800" b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endParaRPr lang="de-DE" sz="2400" b="1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Satzgefüge, Satzreihe oder gar nichts? </a:t>
            </a:r>
          </a:p>
          <a:p>
            <a:pPr marL="0" indent="0">
              <a:buNone/>
            </a:pPr>
            <a:r>
              <a:rPr lang="de-DE" sz="3200" b="1" u="sng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          </a:t>
            </a: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A.: Satzreihe 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  B.: Gar nichts von beiden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    C.: Satzgefüge</a:t>
            </a:r>
            <a:endParaRPr lang="de-DE" sz="3200" b="1" u="sng" dirty="0">
              <a:solidFill>
                <a:schemeClr val="tx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6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89023-B44A-4E8E-AAFB-09522FC65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Jokerman" panose="04090605060D06020702" pitchFamily="82" charset="0"/>
              </a:rPr>
              <a:t>7. Frage --- Status: schwer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ABAD31-C962-4197-B62D-9673FEC1B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1589650"/>
            <a:ext cx="11676185" cy="5120640"/>
          </a:xfrm>
        </p:spPr>
        <p:txBody>
          <a:bodyPr>
            <a:normAutofit lnSpcReduction="10000"/>
          </a:bodyPr>
          <a:lstStyle/>
          <a:p>
            <a:r>
              <a:rPr lang="de-DE" sz="28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Annas Lieblingssportart ist laufen. </a:t>
            </a:r>
          </a:p>
          <a:p>
            <a:endParaRPr lang="de-DE" sz="2800" b="1" dirty="0">
              <a:solidFill>
                <a:srgbClr val="0070C0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Gibt es Fehler? Wenn ja, wie viele?</a:t>
            </a:r>
          </a:p>
          <a:p>
            <a:pPr marL="0" indent="0">
              <a:buNone/>
            </a:pPr>
            <a:r>
              <a:rPr lang="de-DE" sz="3200" b="1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Antworten:</a:t>
            </a:r>
            <a:r>
              <a:rPr lang="de-DE" sz="3200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A.: Es gibt keinen Fehler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B.: Es gibt einen Fehler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bg1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       C.: Es gibt zwei Fehler                   </a:t>
            </a:r>
            <a:endParaRPr lang="de-DE" sz="3200" b="1" u="sng" dirty="0">
              <a:solidFill>
                <a:schemeClr val="bg1"/>
              </a:solidFill>
              <a:latin typeface="Comic Sans MS" panose="030F0702030302020204" pitchFamily="66" charset="0"/>
              <a:cs typeface="Dubai Light" panose="020B0303030403030204" pitchFamily="34" charset="-78"/>
            </a:endParaRPr>
          </a:p>
          <a:p>
            <a:pPr marL="0" indent="0">
              <a:buNone/>
            </a:pPr>
            <a:r>
              <a:rPr lang="de-DE" sz="3200" b="1" u="sng" dirty="0">
                <a:solidFill>
                  <a:schemeClr val="bg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</a:t>
            </a:r>
          </a:p>
          <a:p>
            <a:pPr marL="0" indent="0">
              <a:buNone/>
            </a:pPr>
            <a:r>
              <a:rPr lang="de-DE" sz="2600" dirty="0">
                <a:solidFill>
                  <a:srgbClr val="FF0000"/>
                </a:solidFill>
                <a:latin typeface="Comic Sans MS" panose="030F0702030302020204" pitchFamily="66" charset="0"/>
                <a:cs typeface="Dubai Light" panose="020B0303030403030204" pitchFamily="34" charset="-78"/>
              </a:rPr>
              <a:t>Wer kann mir sagen, wenn es einen Fehler gibt, was der Fehler ist? </a:t>
            </a:r>
          </a:p>
        </p:txBody>
      </p:sp>
    </p:spTree>
    <p:extLst>
      <p:ext uri="{BB962C8B-B14F-4D97-AF65-F5344CB8AC3E}">
        <p14:creationId xmlns:p14="http://schemas.microsoft.com/office/powerpoint/2010/main" val="23179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36371F"/>
      </a:dk2>
      <a:lt2>
        <a:srgbClr val="E2E4E8"/>
      </a:lt2>
      <a:accent1>
        <a:srgbClr val="C79950"/>
      </a:accent1>
      <a:accent2>
        <a:srgbClr val="A5A74E"/>
      </a:accent2>
      <a:accent3>
        <a:srgbClr val="8CAC64"/>
      </a:accent3>
      <a:accent4>
        <a:srgbClr val="61B454"/>
      </a:accent4>
      <a:accent5>
        <a:srgbClr val="59B372"/>
      </a:accent5>
      <a:accent6>
        <a:srgbClr val="53B194"/>
      </a:accent6>
      <a:hlink>
        <a:srgbClr val="6682AD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Breitbild</PresentationFormat>
  <Paragraphs>107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4" baseType="lpstr">
      <vt:lpstr>Algerian</vt:lpstr>
      <vt:lpstr>Arial</vt:lpstr>
      <vt:lpstr>Arial Black</vt:lpstr>
      <vt:lpstr>Bembo</vt:lpstr>
      <vt:lpstr>Calibri</vt:lpstr>
      <vt:lpstr>Comic Sans MS</vt:lpstr>
      <vt:lpstr>Dubai Light</vt:lpstr>
      <vt:lpstr>High Tower Text</vt:lpstr>
      <vt:lpstr>Jokerman</vt:lpstr>
      <vt:lpstr>ArchiveVTI</vt:lpstr>
      <vt:lpstr>Ein Grammatik-Quiz </vt:lpstr>
      <vt:lpstr>Regeln: </vt:lpstr>
      <vt:lpstr>1. Frage --- Status: Leicht</vt:lpstr>
      <vt:lpstr>2. Frage --- Status: Leicht </vt:lpstr>
      <vt:lpstr>3. Frage --- Status: Leicht </vt:lpstr>
      <vt:lpstr>4. Frage --- Status: Mittel</vt:lpstr>
      <vt:lpstr>5. Frage --- Status: Mittel</vt:lpstr>
      <vt:lpstr>6. Frage --- Status: Mittel</vt:lpstr>
      <vt:lpstr>7. Frage --- Status: schwer</vt:lpstr>
      <vt:lpstr>8.Frage --- Status: Schwer</vt:lpstr>
      <vt:lpstr>9. Frage --- Status: schwer</vt:lpstr>
      <vt:lpstr>10. Frage --- Status: Schwer</vt:lpstr>
      <vt:lpstr>Die Einschätzung- So Gut kennt ihr euch in Grammatik aus…</vt:lpstr>
      <vt:lpstr>Lösungen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Grammatik-Quiz</dc:title>
  <dc:creator>luiseheinemann01@outlook.de</dc:creator>
  <cp:lastModifiedBy>almdip</cp:lastModifiedBy>
  <cp:revision>44</cp:revision>
  <dcterms:created xsi:type="dcterms:W3CDTF">2021-03-17T08:23:28Z</dcterms:created>
  <dcterms:modified xsi:type="dcterms:W3CDTF">2021-05-15T14:42:48Z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