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C70898-8A27-4486-8090-FC70AEBFD483}" v="38" dt="2021-04-29T11:28:06.990"/>
    <p1510:client id="{E2A5D875-F533-4566-BA0E-DA5855427F92}" v="66" dt="2021-05-14T10:34:12.0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6" autoAdjust="0"/>
    <p:restoredTop sz="94660"/>
  </p:normalViewPr>
  <p:slideViewPr>
    <p:cSldViewPr snapToGrid="0">
      <p:cViewPr varScale="1">
        <p:scale>
          <a:sx n="94" d="100"/>
          <a:sy n="94" d="100"/>
        </p:scale>
        <p:origin x="8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bud28" userId="S::henbud28@gymnasiumkerpen.de::da01e35a-0fcf-4445-9bed-8e571b6cf293" providerId="AD" clId="Web-{E2A5D875-F533-4566-BA0E-DA5855427F92}"/>
    <pc:docChg chg="delSld modSld">
      <pc:chgData name="henbud28" userId="S::henbud28@gymnasiumkerpen.de::da01e35a-0fcf-4445-9bed-8e571b6cf293" providerId="AD" clId="Web-{E2A5D875-F533-4566-BA0E-DA5855427F92}" dt="2021-05-14T10:34:30.423" v="62"/>
      <pc:docMkLst>
        <pc:docMk/>
      </pc:docMkLst>
      <pc:sldChg chg="del">
        <pc:chgData name="henbud28" userId="S::henbud28@gymnasiumkerpen.de::da01e35a-0fcf-4445-9bed-8e571b6cf293" providerId="AD" clId="Web-{E2A5D875-F533-4566-BA0E-DA5855427F92}" dt="2021-05-14T10:33:58.970" v="54"/>
        <pc:sldMkLst>
          <pc:docMk/>
          <pc:sldMk cId="3114481954" sldId="261"/>
        </pc:sldMkLst>
      </pc:sldChg>
      <pc:sldChg chg="addSp delSp modSp">
        <pc:chgData name="henbud28" userId="S::henbud28@gymnasiumkerpen.de::da01e35a-0fcf-4445-9bed-8e571b6cf293" providerId="AD" clId="Web-{E2A5D875-F533-4566-BA0E-DA5855427F92}" dt="2021-05-14T10:34:30.423" v="62"/>
        <pc:sldMkLst>
          <pc:docMk/>
          <pc:sldMk cId="1950111008" sldId="262"/>
        </pc:sldMkLst>
        <pc:spChg chg="mod">
          <ac:chgData name="henbud28" userId="S::henbud28@gymnasiumkerpen.de::da01e35a-0fcf-4445-9bed-8e571b6cf293" providerId="AD" clId="Web-{E2A5D875-F533-4566-BA0E-DA5855427F92}" dt="2021-05-14T10:34:30.423" v="62"/>
          <ac:spMkLst>
            <pc:docMk/>
            <pc:sldMk cId="1950111008" sldId="262"/>
            <ac:spMk id="2" creationId="{15BD90D0-D10B-4233-9131-8ED932BFBAA5}"/>
          </ac:spMkLst>
        </pc:spChg>
        <pc:spChg chg="mod">
          <ac:chgData name="henbud28" userId="S::henbud28@gymnasiumkerpen.de::da01e35a-0fcf-4445-9bed-8e571b6cf293" providerId="AD" clId="Web-{E2A5D875-F533-4566-BA0E-DA5855427F92}" dt="2021-05-14T10:34:30.423" v="62"/>
          <ac:spMkLst>
            <pc:docMk/>
            <pc:sldMk cId="1950111008" sldId="262"/>
            <ac:spMk id="3" creationId="{3D1D929D-91DD-4F6A-AFB3-9BFF6040FC33}"/>
          </ac:spMkLst>
        </pc:spChg>
        <pc:spChg chg="add del">
          <ac:chgData name="henbud28" userId="S::henbud28@gymnasiumkerpen.de::da01e35a-0fcf-4445-9bed-8e571b6cf293" providerId="AD" clId="Web-{E2A5D875-F533-4566-BA0E-DA5855427F92}" dt="2021-05-14T10:34:30.423" v="62"/>
          <ac:spMkLst>
            <pc:docMk/>
            <pc:sldMk cId="1950111008" sldId="262"/>
            <ac:spMk id="8" creationId="{C6D09588-9668-4D38-8AD4-C27CF2B2D41C}"/>
          </ac:spMkLst>
        </pc:spChg>
        <pc:spChg chg="add">
          <ac:chgData name="henbud28" userId="S::henbud28@gymnasiumkerpen.de::da01e35a-0fcf-4445-9bed-8e571b6cf293" providerId="AD" clId="Web-{E2A5D875-F533-4566-BA0E-DA5855427F92}" dt="2021-05-14T10:34:30.423" v="62"/>
          <ac:spMkLst>
            <pc:docMk/>
            <pc:sldMk cId="1950111008" sldId="262"/>
            <ac:spMk id="14" creationId="{907E470A-25F4-47D0-8FEC-EE9FD606BB34}"/>
          </ac:spMkLst>
        </pc:spChg>
        <pc:spChg chg="add del">
          <ac:chgData name="henbud28" userId="S::henbud28@gymnasiumkerpen.de::da01e35a-0fcf-4445-9bed-8e571b6cf293" providerId="AD" clId="Web-{E2A5D875-F533-4566-BA0E-DA5855427F92}" dt="2021-05-14T10:34:30.283" v="61"/>
          <ac:spMkLst>
            <pc:docMk/>
            <pc:sldMk cId="1950111008" sldId="262"/>
            <ac:spMk id="17" creationId="{815925C2-A704-4D47-B1C1-3FCA52512EC1}"/>
          </ac:spMkLst>
        </pc:spChg>
        <pc:spChg chg="add del">
          <ac:chgData name="henbud28" userId="S::henbud28@gymnasiumkerpen.de::da01e35a-0fcf-4445-9bed-8e571b6cf293" providerId="AD" clId="Web-{E2A5D875-F533-4566-BA0E-DA5855427F92}" dt="2021-05-14T10:34:30.283" v="61"/>
          <ac:spMkLst>
            <pc:docMk/>
            <pc:sldMk cId="1950111008" sldId="262"/>
            <ac:spMk id="19" creationId="{01D4315C-C23C-4FD3-98DF-08C29E2292A8}"/>
          </ac:spMkLst>
        </pc:spChg>
        <pc:grpChg chg="add del">
          <ac:chgData name="henbud28" userId="S::henbud28@gymnasiumkerpen.de::da01e35a-0fcf-4445-9bed-8e571b6cf293" providerId="AD" clId="Web-{E2A5D875-F533-4566-BA0E-DA5855427F92}" dt="2021-05-14T10:34:30.423" v="62"/>
          <ac:grpSpMkLst>
            <pc:docMk/>
            <pc:sldMk cId="1950111008" sldId="262"/>
            <ac:grpSpMk id="10" creationId="{95A28492-272D-4814-AE2C-61575C989EA3}"/>
          </ac:grpSpMkLst>
        </pc:grpChg>
        <pc:grpChg chg="add">
          <ac:chgData name="henbud28" userId="S::henbud28@gymnasiumkerpen.de::da01e35a-0fcf-4445-9bed-8e571b6cf293" providerId="AD" clId="Web-{E2A5D875-F533-4566-BA0E-DA5855427F92}" dt="2021-05-14T10:34:30.423" v="62"/>
          <ac:grpSpMkLst>
            <pc:docMk/>
            <pc:sldMk cId="1950111008" sldId="262"/>
            <ac:grpSpMk id="15" creationId="{66220E63-99E1-482A-A0A6-B47EB4BF8797}"/>
          </ac:grpSpMkLst>
        </pc:grpChg>
        <pc:grpChg chg="add del">
          <ac:chgData name="henbud28" userId="S::henbud28@gymnasiumkerpen.de::da01e35a-0fcf-4445-9bed-8e571b6cf293" providerId="AD" clId="Web-{E2A5D875-F533-4566-BA0E-DA5855427F92}" dt="2021-05-14T10:34:30.283" v="61"/>
          <ac:grpSpMkLst>
            <pc:docMk/>
            <pc:sldMk cId="1950111008" sldId="262"/>
            <ac:grpSpMk id="21" creationId="{5E6B47BC-43FD-4C91-8BFF-B41B99A8A39E}"/>
          </ac:grpSpMkLst>
        </pc:grpChg>
        <pc:grpChg chg="add">
          <ac:chgData name="henbud28" userId="S::henbud28@gymnasiumkerpen.de::da01e35a-0fcf-4445-9bed-8e571b6cf293" providerId="AD" clId="Web-{E2A5D875-F533-4566-BA0E-DA5855427F92}" dt="2021-05-14T10:34:30.423" v="62"/>
          <ac:grpSpMkLst>
            <pc:docMk/>
            <pc:sldMk cId="1950111008" sldId="262"/>
            <ac:grpSpMk id="23" creationId="{8618EE54-271A-4FE8-B6B3-D0FCF55A7A01}"/>
          </ac:grpSpMkLst>
        </pc:grpChg>
        <pc:grpChg chg="add del">
          <ac:chgData name="henbud28" userId="S::henbud28@gymnasiumkerpen.de::da01e35a-0fcf-4445-9bed-8e571b6cf293" providerId="AD" clId="Web-{E2A5D875-F533-4566-BA0E-DA5855427F92}" dt="2021-05-14T10:34:30.283" v="61"/>
          <ac:grpSpMkLst>
            <pc:docMk/>
            <pc:sldMk cId="1950111008" sldId="262"/>
            <ac:grpSpMk id="25" creationId="{43F5E015-E085-4624-B431-B42414448684}"/>
          </ac:grpSpMkLst>
        </pc:grpChg>
        <pc:grpChg chg="add">
          <ac:chgData name="henbud28" userId="S::henbud28@gymnasiumkerpen.de::da01e35a-0fcf-4445-9bed-8e571b6cf293" providerId="AD" clId="Web-{E2A5D875-F533-4566-BA0E-DA5855427F92}" dt="2021-05-14T10:34:30.423" v="62"/>
          <ac:grpSpMkLst>
            <pc:docMk/>
            <pc:sldMk cId="1950111008" sldId="262"/>
            <ac:grpSpMk id="27" creationId="{43F5E015-E085-4624-B431-B42414448684}"/>
          </ac:grpSpMkLst>
        </pc:grpChg>
      </pc:sldChg>
      <pc:sldChg chg="addSp delSp modSp">
        <pc:chgData name="henbud28" userId="S::henbud28@gymnasiumkerpen.de::da01e35a-0fcf-4445-9bed-8e571b6cf293" providerId="AD" clId="Web-{E2A5D875-F533-4566-BA0E-DA5855427F92}" dt="2021-05-14T10:33:45.079" v="53"/>
        <pc:sldMkLst>
          <pc:docMk/>
          <pc:sldMk cId="3909905096" sldId="266"/>
        </pc:sldMkLst>
        <pc:spChg chg="mod">
          <ac:chgData name="henbud28" userId="S::henbud28@gymnasiumkerpen.de::da01e35a-0fcf-4445-9bed-8e571b6cf293" providerId="AD" clId="Web-{E2A5D875-F533-4566-BA0E-DA5855427F92}" dt="2021-05-14T10:33:45.079" v="53"/>
          <ac:spMkLst>
            <pc:docMk/>
            <pc:sldMk cId="3909905096" sldId="266"/>
            <ac:spMk id="2" creationId="{DDF2504F-1B70-42CE-BD82-072F0BC93461}"/>
          </ac:spMkLst>
        </pc:spChg>
        <pc:spChg chg="mod">
          <ac:chgData name="henbud28" userId="S::henbud28@gymnasiumkerpen.de::da01e35a-0fcf-4445-9bed-8e571b6cf293" providerId="AD" clId="Web-{E2A5D875-F533-4566-BA0E-DA5855427F92}" dt="2021-05-14T10:33:45.079" v="53"/>
          <ac:spMkLst>
            <pc:docMk/>
            <pc:sldMk cId="3909905096" sldId="266"/>
            <ac:spMk id="3" creationId="{A71D92E5-EC64-4E1D-9FC1-4CB8FEE9672D}"/>
          </ac:spMkLst>
        </pc:spChg>
        <pc:spChg chg="del">
          <ac:chgData name="henbud28" userId="S::henbud28@gymnasiumkerpen.de::da01e35a-0fcf-4445-9bed-8e571b6cf293" providerId="AD" clId="Web-{E2A5D875-F533-4566-BA0E-DA5855427F92}" dt="2021-05-14T10:33:45.079" v="53"/>
          <ac:spMkLst>
            <pc:docMk/>
            <pc:sldMk cId="3909905096" sldId="266"/>
            <ac:spMk id="35" creationId="{98DDA986-B6EE-4642-AC60-0490373E69D0}"/>
          </ac:spMkLst>
        </pc:spChg>
        <pc:spChg chg="del">
          <ac:chgData name="henbud28" userId="S::henbud28@gymnasiumkerpen.de::da01e35a-0fcf-4445-9bed-8e571b6cf293" providerId="AD" clId="Web-{E2A5D875-F533-4566-BA0E-DA5855427F92}" dt="2021-05-14T10:33:45.079" v="53"/>
          <ac:spMkLst>
            <pc:docMk/>
            <pc:sldMk cId="3909905096" sldId="266"/>
            <ac:spMk id="36" creationId="{80B62878-12EF-4E97-A284-47BAFC30DA2E}"/>
          </ac:spMkLst>
        </pc:spChg>
        <pc:spChg chg="del">
          <ac:chgData name="henbud28" userId="S::henbud28@gymnasiumkerpen.de::da01e35a-0fcf-4445-9bed-8e571b6cf293" providerId="AD" clId="Web-{E2A5D875-F533-4566-BA0E-DA5855427F92}" dt="2021-05-14T10:33:45.079" v="53"/>
          <ac:spMkLst>
            <pc:docMk/>
            <pc:sldMk cId="3909905096" sldId="266"/>
            <ac:spMk id="37" creationId="{6D79188D-1ED5-4705-B8C7-5D6FB7670AB3}"/>
          </ac:spMkLst>
        </pc:spChg>
        <pc:spChg chg="add">
          <ac:chgData name="henbud28" userId="S::henbud28@gymnasiumkerpen.de::da01e35a-0fcf-4445-9bed-8e571b6cf293" providerId="AD" clId="Web-{E2A5D875-F533-4566-BA0E-DA5855427F92}" dt="2021-05-14T10:33:45.079" v="53"/>
          <ac:spMkLst>
            <pc:docMk/>
            <pc:sldMk cId="3909905096" sldId="266"/>
            <ac:spMk id="42" creationId="{1E234CF4-802C-4AA1-B540-36C3B838C462}"/>
          </ac:spMkLst>
        </pc:spChg>
        <pc:spChg chg="add">
          <ac:chgData name="henbud28" userId="S::henbud28@gymnasiumkerpen.de::da01e35a-0fcf-4445-9bed-8e571b6cf293" providerId="AD" clId="Web-{E2A5D875-F533-4566-BA0E-DA5855427F92}" dt="2021-05-14T10:33:45.079" v="53"/>
          <ac:spMkLst>
            <pc:docMk/>
            <pc:sldMk cId="3909905096" sldId="266"/>
            <ac:spMk id="44" creationId="{A5271697-90F1-4A23-8EF2-0179F2EAFACB}"/>
          </ac:spMkLst>
        </pc:spChg>
        <pc:spChg chg="add">
          <ac:chgData name="henbud28" userId="S::henbud28@gymnasiumkerpen.de::da01e35a-0fcf-4445-9bed-8e571b6cf293" providerId="AD" clId="Web-{E2A5D875-F533-4566-BA0E-DA5855427F92}" dt="2021-05-14T10:33:45.079" v="53"/>
          <ac:spMkLst>
            <pc:docMk/>
            <pc:sldMk cId="3909905096" sldId="266"/>
            <ac:spMk id="46" creationId="{D9F5512A-48E1-4C07-B75E-3CCC517B6804}"/>
          </ac:spMkLst>
        </pc:spChg>
        <pc:spChg chg="add">
          <ac:chgData name="henbud28" userId="S::henbud28@gymnasiumkerpen.de::da01e35a-0fcf-4445-9bed-8e571b6cf293" providerId="AD" clId="Web-{E2A5D875-F533-4566-BA0E-DA5855427F92}" dt="2021-05-14T10:33:45.079" v="53"/>
          <ac:spMkLst>
            <pc:docMk/>
            <pc:sldMk cId="3909905096" sldId="266"/>
            <ac:spMk id="48" creationId="{9D800584-727A-48CF-8223-244AD9717CAA}"/>
          </ac:spMkLst>
        </pc:spChg>
        <pc:grpChg chg="add">
          <ac:chgData name="henbud28" userId="S::henbud28@gymnasiumkerpen.de::da01e35a-0fcf-4445-9bed-8e571b6cf293" providerId="AD" clId="Web-{E2A5D875-F533-4566-BA0E-DA5855427F92}" dt="2021-05-14T10:33:45.079" v="53"/>
          <ac:grpSpMkLst>
            <pc:docMk/>
            <pc:sldMk cId="3909905096" sldId="266"/>
            <ac:grpSpMk id="50" creationId="{B0CED441-B73B-4907-9AF2-614CEAC6A182}"/>
          </ac:grpSpMkLst>
        </pc:grpChg>
      </pc:sldChg>
    </pc:docChg>
  </pc:docChgLst>
  <pc:docChgLst>
    <pc:chgData name="mikkoc28" userId="S::mikkoc28@gymnasiumkerpen.de::dd00d747-6b50-4a2d-8cd3-04ff8eaf283f" providerId="AD" clId="Web-{09C70898-8A27-4486-8090-FC70AEBFD483}"/>
    <pc:docChg chg="modSld">
      <pc:chgData name="mikkoc28" userId="S::mikkoc28@gymnasiumkerpen.de::dd00d747-6b50-4a2d-8cd3-04ff8eaf283f" providerId="AD" clId="Web-{09C70898-8A27-4486-8090-FC70AEBFD483}" dt="2021-04-29T11:28:03.396" v="17" actId="20577"/>
      <pc:docMkLst>
        <pc:docMk/>
      </pc:docMkLst>
      <pc:sldChg chg="modSp">
        <pc:chgData name="mikkoc28" userId="S::mikkoc28@gymnasiumkerpen.de::dd00d747-6b50-4a2d-8cd3-04ff8eaf283f" providerId="AD" clId="Web-{09C70898-8A27-4486-8090-FC70AEBFD483}" dt="2021-04-29T11:28:03.396" v="17" actId="20577"/>
        <pc:sldMkLst>
          <pc:docMk/>
          <pc:sldMk cId="3528317514" sldId="257"/>
        </pc:sldMkLst>
        <pc:spChg chg="mod">
          <ac:chgData name="mikkoc28" userId="S::mikkoc28@gymnasiumkerpen.de::dd00d747-6b50-4a2d-8cd3-04ff8eaf283f" providerId="AD" clId="Web-{09C70898-8A27-4486-8090-FC70AEBFD483}" dt="2021-04-29T11:28:03.396" v="17" actId="20577"/>
          <ac:spMkLst>
            <pc:docMk/>
            <pc:sldMk cId="3528317514" sldId="257"/>
            <ac:spMk id="2" creationId="{B144C13A-7A7A-4EBB-A23C-26BE7C688AA8}"/>
          </ac:spMkLst>
        </pc:spChg>
      </pc:sldChg>
      <pc:sldChg chg="modSp">
        <pc:chgData name="mikkoc28" userId="S::mikkoc28@gymnasiumkerpen.de::dd00d747-6b50-4a2d-8cd3-04ff8eaf283f" providerId="AD" clId="Web-{09C70898-8A27-4486-8090-FC70AEBFD483}" dt="2021-04-29T11:27:56.849" v="10" actId="20577"/>
        <pc:sldMkLst>
          <pc:docMk/>
          <pc:sldMk cId="3893772527" sldId="263"/>
        </pc:sldMkLst>
        <pc:spChg chg="mod">
          <ac:chgData name="mikkoc28" userId="S::mikkoc28@gymnasiumkerpen.de::dd00d747-6b50-4a2d-8cd3-04ff8eaf283f" providerId="AD" clId="Web-{09C70898-8A27-4486-8090-FC70AEBFD483}" dt="2021-04-29T11:27:56.849" v="10" actId="20577"/>
          <ac:spMkLst>
            <pc:docMk/>
            <pc:sldMk cId="3893772527" sldId="263"/>
            <ac:spMk id="3" creationId="{A1D1EB5D-499E-447D-88C4-B4BBB2CE6E46}"/>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A18838-A575-413A-B95B-1B505D672B9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3D811088-00E6-4A9F-B0ED-C27EFA7449CF}">
      <dgm:prSet/>
      <dgm:spPr/>
      <dgm:t>
        <a:bodyPr/>
        <a:lstStyle/>
        <a:p>
          <a:r>
            <a:rPr lang="de-DE" b="1" i="0" dirty="0"/>
            <a:t>1. </a:t>
          </a:r>
          <a:r>
            <a:rPr lang="de-DE" b="0" i="0" dirty="0"/>
            <a:t>Weit drüben in Amerika lebt ein Verwandter von uns. </a:t>
          </a:r>
          <a:endParaRPr lang="en-US" dirty="0"/>
        </a:p>
      </dgm:t>
    </dgm:pt>
    <dgm:pt modelId="{6B304B00-B18B-466A-9207-D36371D0B62E}" type="parTrans" cxnId="{F2A60952-DD41-4335-A8F7-3865C1139013}">
      <dgm:prSet/>
      <dgm:spPr/>
      <dgm:t>
        <a:bodyPr/>
        <a:lstStyle/>
        <a:p>
          <a:endParaRPr lang="en-US"/>
        </a:p>
      </dgm:t>
    </dgm:pt>
    <dgm:pt modelId="{07A34BFB-263A-4763-99D7-391AD4589726}" type="sibTrans" cxnId="{F2A60952-DD41-4335-A8F7-3865C1139013}">
      <dgm:prSet/>
      <dgm:spPr/>
      <dgm:t>
        <a:bodyPr/>
        <a:lstStyle/>
        <a:p>
          <a:endParaRPr lang="en-US"/>
        </a:p>
      </dgm:t>
    </dgm:pt>
    <dgm:pt modelId="{74FD8111-8AC1-46C8-8746-A7215A302411}">
      <dgm:prSet/>
      <dgm:spPr/>
      <dgm:t>
        <a:bodyPr/>
        <a:lstStyle/>
        <a:p>
          <a:r>
            <a:rPr lang="de-DE" b="1" i="0" dirty="0"/>
            <a:t>2.</a:t>
          </a:r>
          <a:r>
            <a:rPr lang="de-DE" b="0" i="0" dirty="0"/>
            <a:t> Er wohnt in Chicago und soll ein sehr gewandter Geschäftsmann sein. </a:t>
          </a:r>
          <a:endParaRPr lang="en-US" dirty="0"/>
        </a:p>
      </dgm:t>
    </dgm:pt>
    <dgm:pt modelId="{03A3D3CC-3F42-46E9-A879-354C90C42B1F}" type="parTrans" cxnId="{F040F2F7-B069-4ACD-82B1-2E8673F58E34}">
      <dgm:prSet/>
      <dgm:spPr/>
      <dgm:t>
        <a:bodyPr/>
        <a:lstStyle/>
        <a:p>
          <a:endParaRPr lang="en-US"/>
        </a:p>
      </dgm:t>
    </dgm:pt>
    <dgm:pt modelId="{93B08609-9FCA-464D-8D3B-DD2EF4448F16}" type="sibTrans" cxnId="{F040F2F7-B069-4ACD-82B1-2E8673F58E34}">
      <dgm:prSet/>
      <dgm:spPr/>
      <dgm:t>
        <a:bodyPr/>
        <a:lstStyle/>
        <a:p>
          <a:endParaRPr lang="en-US"/>
        </a:p>
      </dgm:t>
    </dgm:pt>
    <dgm:pt modelId="{E895AE19-F1D0-4F8A-A2B1-E14853F4693E}">
      <dgm:prSet/>
      <dgm:spPr/>
      <dgm:t>
        <a:bodyPr/>
        <a:lstStyle/>
        <a:p>
          <a:r>
            <a:rPr lang="de-DE" b="0" i="0"/>
            <a:t>3. Er leitet eine Reparaturwerkstatt. </a:t>
          </a:r>
          <a:endParaRPr lang="en-US"/>
        </a:p>
      </dgm:t>
    </dgm:pt>
    <dgm:pt modelId="{C9FD26AC-7A0D-434B-9972-F06F8DFF4FA8}" type="parTrans" cxnId="{89539247-CFFB-4613-8DA6-AC9410462966}">
      <dgm:prSet/>
      <dgm:spPr/>
      <dgm:t>
        <a:bodyPr/>
        <a:lstStyle/>
        <a:p>
          <a:endParaRPr lang="en-US"/>
        </a:p>
      </dgm:t>
    </dgm:pt>
    <dgm:pt modelId="{AA4BA678-3989-4BBD-9C6D-68AECC668242}" type="sibTrans" cxnId="{89539247-CFFB-4613-8DA6-AC9410462966}">
      <dgm:prSet/>
      <dgm:spPr/>
      <dgm:t>
        <a:bodyPr/>
        <a:lstStyle/>
        <a:p>
          <a:endParaRPr lang="en-US"/>
        </a:p>
      </dgm:t>
    </dgm:pt>
    <dgm:pt modelId="{A0C7A0E4-9A39-4F6B-AD88-5949A16C3FA2}">
      <dgm:prSet/>
      <dgm:spPr/>
      <dgm:t>
        <a:bodyPr/>
        <a:lstStyle/>
        <a:p>
          <a:r>
            <a:rPr lang="de-DE" b="1" i="0"/>
            <a:t>4. </a:t>
          </a:r>
          <a:r>
            <a:rPr lang="de-DE" b="0" i="0"/>
            <a:t>Jedes Jahr zu Weihnachten sandte er bisher an uns eine große Kiste. </a:t>
          </a:r>
          <a:endParaRPr lang="en-US"/>
        </a:p>
      </dgm:t>
    </dgm:pt>
    <dgm:pt modelId="{CDB77758-439C-4948-A1AF-21755FB505F0}" type="parTrans" cxnId="{A50A7DC5-BF2B-4C59-A687-712BFC3477DD}">
      <dgm:prSet/>
      <dgm:spPr/>
      <dgm:t>
        <a:bodyPr/>
        <a:lstStyle/>
        <a:p>
          <a:endParaRPr lang="en-US"/>
        </a:p>
      </dgm:t>
    </dgm:pt>
    <dgm:pt modelId="{9F8857E7-E6D6-43C0-886E-27DC943650A8}" type="sibTrans" cxnId="{A50A7DC5-BF2B-4C59-A687-712BFC3477DD}">
      <dgm:prSet/>
      <dgm:spPr/>
      <dgm:t>
        <a:bodyPr/>
        <a:lstStyle/>
        <a:p>
          <a:endParaRPr lang="en-US"/>
        </a:p>
      </dgm:t>
    </dgm:pt>
    <dgm:pt modelId="{1CEF41C4-4A4D-4EA9-B90D-9FF5316377FC}">
      <dgm:prSet/>
      <dgm:spPr/>
      <dgm:t>
        <a:bodyPr/>
        <a:lstStyle/>
        <a:p>
          <a:r>
            <a:rPr lang="de-DE" b="1" i="0"/>
            <a:t>5. </a:t>
          </a:r>
          <a:r>
            <a:rPr lang="de-DE" b="0" i="0"/>
            <a:t>Wir standen im Kreise um die Kiste. </a:t>
          </a:r>
          <a:endParaRPr lang="en-US"/>
        </a:p>
      </dgm:t>
    </dgm:pt>
    <dgm:pt modelId="{C0C75C00-5969-4728-A885-BAB84E2F416B}" type="parTrans" cxnId="{52790748-2F9A-43EC-A64E-884581865BC4}">
      <dgm:prSet/>
      <dgm:spPr/>
      <dgm:t>
        <a:bodyPr/>
        <a:lstStyle/>
        <a:p>
          <a:endParaRPr lang="en-US"/>
        </a:p>
      </dgm:t>
    </dgm:pt>
    <dgm:pt modelId="{A4471B3A-B680-48AD-A4B6-D5BF96B1DFE5}" type="sibTrans" cxnId="{52790748-2F9A-43EC-A64E-884581865BC4}">
      <dgm:prSet/>
      <dgm:spPr/>
      <dgm:t>
        <a:bodyPr/>
        <a:lstStyle/>
        <a:p>
          <a:endParaRPr lang="en-US"/>
        </a:p>
      </dgm:t>
    </dgm:pt>
    <dgm:pt modelId="{FABF98B6-0837-487A-9F94-0A67F564EA30}">
      <dgm:prSet/>
      <dgm:spPr/>
      <dgm:t>
        <a:bodyPr/>
        <a:lstStyle/>
        <a:p>
          <a:r>
            <a:rPr lang="de-DE" b="1" i="0"/>
            <a:t>6. </a:t>
          </a:r>
          <a:r>
            <a:rPr lang="de-DE" b="0" i="0"/>
            <a:t>Besonders die vielen Stempel fesselten uns. </a:t>
          </a:r>
          <a:endParaRPr lang="en-US"/>
        </a:p>
      </dgm:t>
    </dgm:pt>
    <dgm:pt modelId="{BBF826ED-1B81-4243-8A3E-8AB7EB23410F}" type="parTrans" cxnId="{829FE17E-E9A0-4C79-89E6-13EA0950306B}">
      <dgm:prSet/>
      <dgm:spPr/>
      <dgm:t>
        <a:bodyPr/>
        <a:lstStyle/>
        <a:p>
          <a:endParaRPr lang="en-US"/>
        </a:p>
      </dgm:t>
    </dgm:pt>
    <dgm:pt modelId="{EAB0B461-2AD7-4FDB-853F-96693A0D5989}" type="sibTrans" cxnId="{829FE17E-E9A0-4C79-89E6-13EA0950306B}">
      <dgm:prSet/>
      <dgm:spPr/>
      <dgm:t>
        <a:bodyPr/>
        <a:lstStyle/>
        <a:p>
          <a:endParaRPr lang="en-US"/>
        </a:p>
      </dgm:t>
    </dgm:pt>
    <dgm:pt modelId="{977A7F91-5A91-4228-BBA1-B8C24A0639BE}">
      <dgm:prSet/>
      <dgm:spPr/>
      <dgm:t>
        <a:bodyPr/>
        <a:lstStyle/>
        <a:p>
          <a:r>
            <a:rPr lang="de-DE" b="1" i="0"/>
            <a:t>7. </a:t>
          </a:r>
          <a:r>
            <a:rPr lang="de-DE" b="0" i="0"/>
            <a:t>Vater unterschrieb unterdessen die Quittung des Boten. </a:t>
          </a:r>
          <a:endParaRPr lang="en-US"/>
        </a:p>
      </dgm:t>
    </dgm:pt>
    <dgm:pt modelId="{7DAE66B0-DD6F-40B4-A8F4-6FCBF6BE2ACE}" type="parTrans" cxnId="{3037E0FB-4852-4848-9801-1FF7C46E369C}">
      <dgm:prSet/>
      <dgm:spPr/>
      <dgm:t>
        <a:bodyPr/>
        <a:lstStyle/>
        <a:p>
          <a:endParaRPr lang="en-US"/>
        </a:p>
      </dgm:t>
    </dgm:pt>
    <dgm:pt modelId="{50BBD41F-2B4B-4D42-9FB6-FFE8B15C6CB9}" type="sibTrans" cxnId="{3037E0FB-4852-4848-9801-1FF7C46E369C}">
      <dgm:prSet/>
      <dgm:spPr/>
      <dgm:t>
        <a:bodyPr/>
        <a:lstStyle/>
        <a:p>
          <a:endParaRPr lang="en-US"/>
        </a:p>
      </dgm:t>
    </dgm:pt>
    <dgm:pt modelId="{9E4B99ED-DFD1-44DA-A148-3CEF4FD99302}">
      <dgm:prSet/>
      <dgm:spPr/>
      <dgm:t>
        <a:bodyPr/>
        <a:lstStyle/>
        <a:p>
          <a:r>
            <a:rPr lang="de-DE" b="1" i="0"/>
            <a:t>8</a:t>
          </a:r>
          <a:r>
            <a:rPr lang="de-DE" b="0" i="0"/>
            <a:t>. Dann wurde die Kiste geöffnet. </a:t>
          </a:r>
          <a:endParaRPr lang="en-US"/>
        </a:p>
      </dgm:t>
    </dgm:pt>
    <dgm:pt modelId="{A4E33064-4DE2-4C9A-B635-03EE7DA7EAE5}" type="parTrans" cxnId="{2CA64461-3778-41F4-AEDE-75F775A779F7}">
      <dgm:prSet/>
      <dgm:spPr/>
      <dgm:t>
        <a:bodyPr/>
        <a:lstStyle/>
        <a:p>
          <a:endParaRPr lang="en-US"/>
        </a:p>
      </dgm:t>
    </dgm:pt>
    <dgm:pt modelId="{3CD446F6-2AF0-4722-BD82-2DA4B5692661}" type="sibTrans" cxnId="{2CA64461-3778-41F4-AEDE-75F775A779F7}">
      <dgm:prSet/>
      <dgm:spPr/>
      <dgm:t>
        <a:bodyPr/>
        <a:lstStyle/>
        <a:p>
          <a:endParaRPr lang="en-US"/>
        </a:p>
      </dgm:t>
    </dgm:pt>
    <dgm:pt modelId="{0BC2C412-52A7-4F0E-BE9E-CBAE85FE4BEB}" type="pres">
      <dgm:prSet presAssocID="{83A18838-A575-413A-B95B-1B505D672B91}" presName="linear" presStyleCnt="0">
        <dgm:presLayoutVars>
          <dgm:animLvl val="lvl"/>
          <dgm:resizeHandles val="exact"/>
        </dgm:presLayoutVars>
      </dgm:prSet>
      <dgm:spPr/>
    </dgm:pt>
    <dgm:pt modelId="{9C23E817-4D57-480F-866F-337B5B3E34D9}" type="pres">
      <dgm:prSet presAssocID="{3D811088-00E6-4A9F-B0ED-C27EFA7449CF}" presName="parentText" presStyleLbl="node1" presStyleIdx="0" presStyleCnt="8" custLinFactNeighborY="-50746">
        <dgm:presLayoutVars>
          <dgm:chMax val="0"/>
          <dgm:bulletEnabled val="1"/>
        </dgm:presLayoutVars>
      </dgm:prSet>
      <dgm:spPr/>
    </dgm:pt>
    <dgm:pt modelId="{2022A22B-F56A-42CB-9F95-C606AB7CAF63}" type="pres">
      <dgm:prSet presAssocID="{07A34BFB-263A-4763-99D7-391AD4589726}" presName="spacer" presStyleCnt="0"/>
      <dgm:spPr/>
    </dgm:pt>
    <dgm:pt modelId="{E444197B-02EC-4FF7-80FB-EE60C4084480}" type="pres">
      <dgm:prSet presAssocID="{74FD8111-8AC1-46C8-8746-A7215A302411}" presName="parentText" presStyleLbl="node1" presStyleIdx="1" presStyleCnt="8" custLinFactNeighborX="893" custLinFactNeighborY="-21745">
        <dgm:presLayoutVars>
          <dgm:chMax val="0"/>
          <dgm:bulletEnabled val="1"/>
        </dgm:presLayoutVars>
      </dgm:prSet>
      <dgm:spPr/>
    </dgm:pt>
    <dgm:pt modelId="{F7BA8882-9AD6-4F9F-8E9E-0A5A4F986E9B}" type="pres">
      <dgm:prSet presAssocID="{93B08609-9FCA-464D-8D3B-DD2EF4448F16}" presName="spacer" presStyleCnt="0"/>
      <dgm:spPr/>
    </dgm:pt>
    <dgm:pt modelId="{17B06E65-9D30-409D-9FFF-F3D203DDAD18}" type="pres">
      <dgm:prSet presAssocID="{E895AE19-F1D0-4F8A-A2B1-E14853F4693E}" presName="parentText" presStyleLbl="node1" presStyleIdx="2" presStyleCnt="8">
        <dgm:presLayoutVars>
          <dgm:chMax val="0"/>
          <dgm:bulletEnabled val="1"/>
        </dgm:presLayoutVars>
      </dgm:prSet>
      <dgm:spPr/>
    </dgm:pt>
    <dgm:pt modelId="{F35365E5-6334-4F29-BAC8-3DCD98EBA239}" type="pres">
      <dgm:prSet presAssocID="{AA4BA678-3989-4BBD-9C6D-68AECC668242}" presName="spacer" presStyleCnt="0"/>
      <dgm:spPr/>
    </dgm:pt>
    <dgm:pt modelId="{8BA4EDEE-67D3-4AAD-851B-A988753679F9}" type="pres">
      <dgm:prSet presAssocID="{A0C7A0E4-9A39-4F6B-AD88-5949A16C3FA2}" presName="parentText" presStyleLbl="node1" presStyleIdx="3" presStyleCnt="8">
        <dgm:presLayoutVars>
          <dgm:chMax val="0"/>
          <dgm:bulletEnabled val="1"/>
        </dgm:presLayoutVars>
      </dgm:prSet>
      <dgm:spPr/>
    </dgm:pt>
    <dgm:pt modelId="{82CFBC5F-0AD4-4F20-B246-B31560110109}" type="pres">
      <dgm:prSet presAssocID="{9F8857E7-E6D6-43C0-886E-27DC943650A8}" presName="spacer" presStyleCnt="0"/>
      <dgm:spPr/>
    </dgm:pt>
    <dgm:pt modelId="{4BC9E92E-B4AB-4FB9-9BC2-8D8F167EA64D}" type="pres">
      <dgm:prSet presAssocID="{1CEF41C4-4A4D-4EA9-B90D-9FF5316377FC}" presName="parentText" presStyleLbl="node1" presStyleIdx="4" presStyleCnt="8">
        <dgm:presLayoutVars>
          <dgm:chMax val="0"/>
          <dgm:bulletEnabled val="1"/>
        </dgm:presLayoutVars>
      </dgm:prSet>
      <dgm:spPr/>
    </dgm:pt>
    <dgm:pt modelId="{9C7232B1-0063-4B2F-8054-CFA7CAFB07A6}" type="pres">
      <dgm:prSet presAssocID="{A4471B3A-B680-48AD-A4B6-D5BF96B1DFE5}" presName="spacer" presStyleCnt="0"/>
      <dgm:spPr/>
    </dgm:pt>
    <dgm:pt modelId="{97BE6ADC-33E8-43F2-8A8B-209A085520AA}" type="pres">
      <dgm:prSet presAssocID="{FABF98B6-0837-487A-9F94-0A67F564EA30}" presName="parentText" presStyleLbl="node1" presStyleIdx="5" presStyleCnt="8">
        <dgm:presLayoutVars>
          <dgm:chMax val="0"/>
          <dgm:bulletEnabled val="1"/>
        </dgm:presLayoutVars>
      </dgm:prSet>
      <dgm:spPr/>
    </dgm:pt>
    <dgm:pt modelId="{6DC03B9C-5B09-470B-84D0-8100EFFC2F8E}" type="pres">
      <dgm:prSet presAssocID="{EAB0B461-2AD7-4FDB-853F-96693A0D5989}" presName="spacer" presStyleCnt="0"/>
      <dgm:spPr/>
    </dgm:pt>
    <dgm:pt modelId="{76A7EE06-B5D6-440F-B2CE-13CCE3B422F8}" type="pres">
      <dgm:prSet presAssocID="{977A7F91-5A91-4228-BBA1-B8C24A0639BE}" presName="parentText" presStyleLbl="node1" presStyleIdx="6" presStyleCnt="8">
        <dgm:presLayoutVars>
          <dgm:chMax val="0"/>
          <dgm:bulletEnabled val="1"/>
        </dgm:presLayoutVars>
      </dgm:prSet>
      <dgm:spPr/>
    </dgm:pt>
    <dgm:pt modelId="{0EB07B68-23E2-4168-9E82-AAA7E65E920B}" type="pres">
      <dgm:prSet presAssocID="{50BBD41F-2B4B-4D42-9FB6-FFE8B15C6CB9}" presName="spacer" presStyleCnt="0"/>
      <dgm:spPr/>
    </dgm:pt>
    <dgm:pt modelId="{F4DBE584-A520-4D15-8689-50C8F9E93F88}" type="pres">
      <dgm:prSet presAssocID="{9E4B99ED-DFD1-44DA-A148-3CEF4FD99302}" presName="parentText" presStyleLbl="node1" presStyleIdx="7" presStyleCnt="8">
        <dgm:presLayoutVars>
          <dgm:chMax val="0"/>
          <dgm:bulletEnabled val="1"/>
        </dgm:presLayoutVars>
      </dgm:prSet>
      <dgm:spPr/>
    </dgm:pt>
  </dgm:ptLst>
  <dgm:cxnLst>
    <dgm:cxn modelId="{F305B60D-28EF-46F4-A646-2045D7BC1D67}" type="presOf" srcId="{9E4B99ED-DFD1-44DA-A148-3CEF4FD99302}" destId="{F4DBE584-A520-4D15-8689-50C8F9E93F88}" srcOrd="0" destOrd="0" presId="urn:microsoft.com/office/officeart/2005/8/layout/vList2"/>
    <dgm:cxn modelId="{2CA64461-3778-41F4-AEDE-75F775A779F7}" srcId="{83A18838-A575-413A-B95B-1B505D672B91}" destId="{9E4B99ED-DFD1-44DA-A148-3CEF4FD99302}" srcOrd="7" destOrd="0" parTransId="{A4E33064-4DE2-4C9A-B635-03EE7DA7EAE5}" sibTransId="{3CD446F6-2AF0-4722-BD82-2DA4B5692661}"/>
    <dgm:cxn modelId="{89539247-CFFB-4613-8DA6-AC9410462966}" srcId="{83A18838-A575-413A-B95B-1B505D672B91}" destId="{E895AE19-F1D0-4F8A-A2B1-E14853F4693E}" srcOrd="2" destOrd="0" parTransId="{C9FD26AC-7A0D-434B-9972-F06F8DFF4FA8}" sibTransId="{AA4BA678-3989-4BBD-9C6D-68AECC668242}"/>
    <dgm:cxn modelId="{52790748-2F9A-43EC-A64E-884581865BC4}" srcId="{83A18838-A575-413A-B95B-1B505D672B91}" destId="{1CEF41C4-4A4D-4EA9-B90D-9FF5316377FC}" srcOrd="4" destOrd="0" parTransId="{C0C75C00-5969-4728-A885-BAB84E2F416B}" sibTransId="{A4471B3A-B680-48AD-A4B6-D5BF96B1DFE5}"/>
    <dgm:cxn modelId="{A14BA14A-FECC-4969-B717-15BF2A165EAB}" type="presOf" srcId="{83A18838-A575-413A-B95B-1B505D672B91}" destId="{0BC2C412-52A7-4F0E-BE9E-CBAE85FE4BEB}" srcOrd="0" destOrd="0" presId="urn:microsoft.com/office/officeart/2005/8/layout/vList2"/>
    <dgm:cxn modelId="{F2A60952-DD41-4335-A8F7-3865C1139013}" srcId="{83A18838-A575-413A-B95B-1B505D672B91}" destId="{3D811088-00E6-4A9F-B0ED-C27EFA7449CF}" srcOrd="0" destOrd="0" parTransId="{6B304B00-B18B-466A-9207-D36371D0B62E}" sibTransId="{07A34BFB-263A-4763-99D7-391AD4589726}"/>
    <dgm:cxn modelId="{829FE17E-E9A0-4C79-89E6-13EA0950306B}" srcId="{83A18838-A575-413A-B95B-1B505D672B91}" destId="{FABF98B6-0837-487A-9F94-0A67F564EA30}" srcOrd="5" destOrd="0" parTransId="{BBF826ED-1B81-4243-8A3E-8AB7EB23410F}" sibTransId="{EAB0B461-2AD7-4FDB-853F-96693A0D5989}"/>
    <dgm:cxn modelId="{00D5DA8E-C693-4513-8A85-73DDA0E3CEF1}" type="presOf" srcId="{3D811088-00E6-4A9F-B0ED-C27EFA7449CF}" destId="{9C23E817-4D57-480F-866F-337B5B3E34D9}" srcOrd="0" destOrd="0" presId="urn:microsoft.com/office/officeart/2005/8/layout/vList2"/>
    <dgm:cxn modelId="{12031EC4-4EC2-4F5B-AFF8-9FDCB75DCEF8}" type="presOf" srcId="{E895AE19-F1D0-4F8A-A2B1-E14853F4693E}" destId="{17B06E65-9D30-409D-9FFF-F3D203DDAD18}" srcOrd="0" destOrd="0" presId="urn:microsoft.com/office/officeart/2005/8/layout/vList2"/>
    <dgm:cxn modelId="{A50A7DC5-BF2B-4C59-A687-712BFC3477DD}" srcId="{83A18838-A575-413A-B95B-1B505D672B91}" destId="{A0C7A0E4-9A39-4F6B-AD88-5949A16C3FA2}" srcOrd="3" destOrd="0" parTransId="{CDB77758-439C-4948-A1AF-21755FB505F0}" sibTransId="{9F8857E7-E6D6-43C0-886E-27DC943650A8}"/>
    <dgm:cxn modelId="{EFB6A2C9-70BB-407E-B9AB-5C26D876703E}" type="presOf" srcId="{A0C7A0E4-9A39-4F6B-AD88-5949A16C3FA2}" destId="{8BA4EDEE-67D3-4AAD-851B-A988753679F9}" srcOrd="0" destOrd="0" presId="urn:microsoft.com/office/officeart/2005/8/layout/vList2"/>
    <dgm:cxn modelId="{151BBDF1-BF8F-4A67-864C-B69F2F223044}" type="presOf" srcId="{1CEF41C4-4A4D-4EA9-B90D-9FF5316377FC}" destId="{4BC9E92E-B4AB-4FB9-9BC2-8D8F167EA64D}" srcOrd="0" destOrd="0" presId="urn:microsoft.com/office/officeart/2005/8/layout/vList2"/>
    <dgm:cxn modelId="{09A5D8F6-8C70-4F25-B8B1-DF68E18CB462}" type="presOf" srcId="{FABF98B6-0837-487A-9F94-0A67F564EA30}" destId="{97BE6ADC-33E8-43F2-8A8B-209A085520AA}" srcOrd="0" destOrd="0" presId="urn:microsoft.com/office/officeart/2005/8/layout/vList2"/>
    <dgm:cxn modelId="{F040F2F7-B069-4ACD-82B1-2E8673F58E34}" srcId="{83A18838-A575-413A-B95B-1B505D672B91}" destId="{74FD8111-8AC1-46C8-8746-A7215A302411}" srcOrd="1" destOrd="0" parTransId="{03A3D3CC-3F42-46E9-A879-354C90C42B1F}" sibTransId="{93B08609-9FCA-464D-8D3B-DD2EF4448F16}"/>
    <dgm:cxn modelId="{3037E0FB-4852-4848-9801-1FF7C46E369C}" srcId="{83A18838-A575-413A-B95B-1B505D672B91}" destId="{977A7F91-5A91-4228-BBA1-B8C24A0639BE}" srcOrd="6" destOrd="0" parTransId="{7DAE66B0-DD6F-40B4-A8F4-6FCBF6BE2ACE}" sibTransId="{50BBD41F-2B4B-4D42-9FB6-FFE8B15C6CB9}"/>
    <dgm:cxn modelId="{6E3F97FD-DD71-4349-ADE5-001A44E9B759}" type="presOf" srcId="{74FD8111-8AC1-46C8-8746-A7215A302411}" destId="{E444197B-02EC-4FF7-80FB-EE60C4084480}" srcOrd="0" destOrd="0" presId="urn:microsoft.com/office/officeart/2005/8/layout/vList2"/>
    <dgm:cxn modelId="{43A70AFE-DBED-44A9-B75B-098DB7D90688}" type="presOf" srcId="{977A7F91-5A91-4228-BBA1-B8C24A0639BE}" destId="{76A7EE06-B5D6-440F-B2CE-13CCE3B422F8}" srcOrd="0" destOrd="0" presId="urn:microsoft.com/office/officeart/2005/8/layout/vList2"/>
    <dgm:cxn modelId="{C0F9CD12-F36C-421F-BBF6-51CBDA5936F7}" type="presParOf" srcId="{0BC2C412-52A7-4F0E-BE9E-CBAE85FE4BEB}" destId="{9C23E817-4D57-480F-866F-337B5B3E34D9}" srcOrd="0" destOrd="0" presId="urn:microsoft.com/office/officeart/2005/8/layout/vList2"/>
    <dgm:cxn modelId="{3958102D-C1F6-4A94-8039-ED8768508712}" type="presParOf" srcId="{0BC2C412-52A7-4F0E-BE9E-CBAE85FE4BEB}" destId="{2022A22B-F56A-42CB-9F95-C606AB7CAF63}" srcOrd="1" destOrd="0" presId="urn:microsoft.com/office/officeart/2005/8/layout/vList2"/>
    <dgm:cxn modelId="{3F59C481-991D-43F6-8D3A-BDECAA74BBF4}" type="presParOf" srcId="{0BC2C412-52A7-4F0E-BE9E-CBAE85FE4BEB}" destId="{E444197B-02EC-4FF7-80FB-EE60C4084480}" srcOrd="2" destOrd="0" presId="urn:microsoft.com/office/officeart/2005/8/layout/vList2"/>
    <dgm:cxn modelId="{88E6D3D9-429B-4D8F-BC2F-9D4ACAEFCE14}" type="presParOf" srcId="{0BC2C412-52A7-4F0E-BE9E-CBAE85FE4BEB}" destId="{F7BA8882-9AD6-4F9F-8E9E-0A5A4F986E9B}" srcOrd="3" destOrd="0" presId="urn:microsoft.com/office/officeart/2005/8/layout/vList2"/>
    <dgm:cxn modelId="{1678EF5B-FF2B-4537-A950-952865DF81C5}" type="presParOf" srcId="{0BC2C412-52A7-4F0E-BE9E-CBAE85FE4BEB}" destId="{17B06E65-9D30-409D-9FFF-F3D203DDAD18}" srcOrd="4" destOrd="0" presId="urn:microsoft.com/office/officeart/2005/8/layout/vList2"/>
    <dgm:cxn modelId="{934E2B44-49C3-4065-A682-C9D967A8F293}" type="presParOf" srcId="{0BC2C412-52A7-4F0E-BE9E-CBAE85FE4BEB}" destId="{F35365E5-6334-4F29-BAC8-3DCD98EBA239}" srcOrd="5" destOrd="0" presId="urn:microsoft.com/office/officeart/2005/8/layout/vList2"/>
    <dgm:cxn modelId="{0510F028-61D3-40CA-AD1A-ADC027CBB41A}" type="presParOf" srcId="{0BC2C412-52A7-4F0E-BE9E-CBAE85FE4BEB}" destId="{8BA4EDEE-67D3-4AAD-851B-A988753679F9}" srcOrd="6" destOrd="0" presId="urn:microsoft.com/office/officeart/2005/8/layout/vList2"/>
    <dgm:cxn modelId="{72463668-9595-4453-979F-6B130BF5566E}" type="presParOf" srcId="{0BC2C412-52A7-4F0E-BE9E-CBAE85FE4BEB}" destId="{82CFBC5F-0AD4-4F20-B246-B31560110109}" srcOrd="7" destOrd="0" presId="urn:microsoft.com/office/officeart/2005/8/layout/vList2"/>
    <dgm:cxn modelId="{02D3F1EB-DA40-48D4-91A2-64DEF51A710B}" type="presParOf" srcId="{0BC2C412-52A7-4F0E-BE9E-CBAE85FE4BEB}" destId="{4BC9E92E-B4AB-4FB9-9BC2-8D8F167EA64D}" srcOrd="8" destOrd="0" presId="urn:microsoft.com/office/officeart/2005/8/layout/vList2"/>
    <dgm:cxn modelId="{A6966F12-6235-41FA-AD52-E51C97BEBA93}" type="presParOf" srcId="{0BC2C412-52A7-4F0E-BE9E-CBAE85FE4BEB}" destId="{9C7232B1-0063-4B2F-8054-CFA7CAFB07A6}" srcOrd="9" destOrd="0" presId="urn:microsoft.com/office/officeart/2005/8/layout/vList2"/>
    <dgm:cxn modelId="{96DFBB40-26D9-4663-9D7F-C34956C9998F}" type="presParOf" srcId="{0BC2C412-52A7-4F0E-BE9E-CBAE85FE4BEB}" destId="{97BE6ADC-33E8-43F2-8A8B-209A085520AA}" srcOrd="10" destOrd="0" presId="urn:microsoft.com/office/officeart/2005/8/layout/vList2"/>
    <dgm:cxn modelId="{02159D25-0A60-4657-9BBA-9B86AD683E20}" type="presParOf" srcId="{0BC2C412-52A7-4F0E-BE9E-CBAE85FE4BEB}" destId="{6DC03B9C-5B09-470B-84D0-8100EFFC2F8E}" srcOrd="11" destOrd="0" presId="urn:microsoft.com/office/officeart/2005/8/layout/vList2"/>
    <dgm:cxn modelId="{92DDEAF3-4DEE-43D1-B9BA-E7AD972D0958}" type="presParOf" srcId="{0BC2C412-52A7-4F0E-BE9E-CBAE85FE4BEB}" destId="{76A7EE06-B5D6-440F-B2CE-13CCE3B422F8}" srcOrd="12" destOrd="0" presId="urn:microsoft.com/office/officeart/2005/8/layout/vList2"/>
    <dgm:cxn modelId="{A107EC07-7848-4262-B11C-6877CFA2E9EA}" type="presParOf" srcId="{0BC2C412-52A7-4F0E-BE9E-CBAE85FE4BEB}" destId="{0EB07B68-23E2-4168-9E82-AAA7E65E920B}" srcOrd="13" destOrd="0" presId="urn:microsoft.com/office/officeart/2005/8/layout/vList2"/>
    <dgm:cxn modelId="{B095B6CC-6CB9-4914-B474-CA24584F94C5}" type="presParOf" srcId="{0BC2C412-52A7-4F0E-BE9E-CBAE85FE4BEB}" destId="{F4DBE584-A520-4D15-8689-50C8F9E93F88}"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23E817-4D57-480F-866F-337B5B3E34D9}">
      <dsp:nvSpPr>
        <dsp:cNvPr id="0" name=""/>
        <dsp:cNvSpPr/>
      </dsp:nvSpPr>
      <dsp:spPr>
        <a:xfrm>
          <a:off x="0" y="26039"/>
          <a:ext cx="10515600" cy="4797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de-DE" sz="2000" b="1" i="0" kern="1200" dirty="0"/>
            <a:t>1. </a:t>
          </a:r>
          <a:r>
            <a:rPr lang="de-DE" sz="2000" b="0" i="0" kern="1200" dirty="0"/>
            <a:t>Weit drüben in Amerika lebt ein Verwandter von uns. </a:t>
          </a:r>
          <a:endParaRPr lang="en-US" sz="2000" kern="1200" dirty="0"/>
        </a:p>
      </dsp:txBody>
      <dsp:txXfrm>
        <a:off x="23417" y="49456"/>
        <a:ext cx="10468766" cy="432866"/>
      </dsp:txXfrm>
    </dsp:sp>
    <dsp:sp modelId="{E444197B-02EC-4FF7-80FB-EE60C4084480}">
      <dsp:nvSpPr>
        <dsp:cNvPr id="0" name=""/>
        <dsp:cNvSpPr/>
      </dsp:nvSpPr>
      <dsp:spPr>
        <a:xfrm>
          <a:off x="0" y="580043"/>
          <a:ext cx="10515600" cy="4797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de-DE" sz="2000" b="1" i="0" kern="1200" dirty="0"/>
            <a:t>2.</a:t>
          </a:r>
          <a:r>
            <a:rPr lang="de-DE" sz="2000" b="0" i="0" kern="1200" dirty="0"/>
            <a:t> Er wohnt in Chicago und soll ein sehr gewandter Geschäftsmann sein. </a:t>
          </a:r>
          <a:endParaRPr lang="en-US" sz="2000" kern="1200" dirty="0"/>
        </a:p>
      </dsp:txBody>
      <dsp:txXfrm>
        <a:off x="23417" y="603460"/>
        <a:ext cx="10468766" cy="432866"/>
      </dsp:txXfrm>
    </dsp:sp>
    <dsp:sp modelId="{17B06E65-9D30-409D-9FFF-F3D203DDAD18}">
      <dsp:nvSpPr>
        <dsp:cNvPr id="0" name=""/>
        <dsp:cNvSpPr/>
      </dsp:nvSpPr>
      <dsp:spPr>
        <a:xfrm>
          <a:off x="0" y="1129869"/>
          <a:ext cx="10515600" cy="4797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de-DE" sz="2000" b="0" i="0" kern="1200"/>
            <a:t>3. Er leitet eine Reparaturwerkstatt. </a:t>
          </a:r>
          <a:endParaRPr lang="en-US" sz="2000" kern="1200"/>
        </a:p>
      </dsp:txBody>
      <dsp:txXfrm>
        <a:off x="23417" y="1153286"/>
        <a:ext cx="10468766" cy="432866"/>
      </dsp:txXfrm>
    </dsp:sp>
    <dsp:sp modelId="{8BA4EDEE-67D3-4AAD-851B-A988753679F9}">
      <dsp:nvSpPr>
        <dsp:cNvPr id="0" name=""/>
        <dsp:cNvSpPr/>
      </dsp:nvSpPr>
      <dsp:spPr>
        <a:xfrm>
          <a:off x="0" y="1667169"/>
          <a:ext cx="10515600" cy="4797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de-DE" sz="2000" b="1" i="0" kern="1200"/>
            <a:t>4. </a:t>
          </a:r>
          <a:r>
            <a:rPr lang="de-DE" sz="2000" b="0" i="0" kern="1200"/>
            <a:t>Jedes Jahr zu Weihnachten sandte er bisher an uns eine große Kiste. </a:t>
          </a:r>
          <a:endParaRPr lang="en-US" sz="2000" kern="1200"/>
        </a:p>
      </dsp:txBody>
      <dsp:txXfrm>
        <a:off x="23417" y="1690586"/>
        <a:ext cx="10468766" cy="432866"/>
      </dsp:txXfrm>
    </dsp:sp>
    <dsp:sp modelId="{4BC9E92E-B4AB-4FB9-9BC2-8D8F167EA64D}">
      <dsp:nvSpPr>
        <dsp:cNvPr id="0" name=""/>
        <dsp:cNvSpPr/>
      </dsp:nvSpPr>
      <dsp:spPr>
        <a:xfrm>
          <a:off x="0" y="2204469"/>
          <a:ext cx="10515600" cy="4797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de-DE" sz="2000" b="1" i="0" kern="1200"/>
            <a:t>5. </a:t>
          </a:r>
          <a:r>
            <a:rPr lang="de-DE" sz="2000" b="0" i="0" kern="1200"/>
            <a:t>Wir standen im Kreise um die Kiste. </a:t>
          </a:r>
          <a:endParaRPr lang="en-US" sz="2000" kern="1200"/>
        </a:p>
      </dsp:txBody>
      <dsp:txXfrm>
        <a:off x="23417" y="2227886"/>
        <a:ext cx="10468766" cy="432866"/>
      </dsp:txXfrm>
    </dsp:sp>
    <dsp:sp modelId="{97BE6ADC-33E8-43F2-8A8B-209A085520AA}">
      <dsp:nvSpPr>
        <dsp:cNvPr id="0" name=""/>
        <dsp:cNvSpPr/>
      </dsp:nvSpPr>
      <dsp:spPr>
        <a:xfrm>
          <a:off x="0" y="2741769"/>
          <a:ext cx="10515600" cy="4797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de-DE" sz="2000" b="1" i="0" kern="1200"/>
            <a:t>6. </a:t>
          </a:r>
          <a:r>
            <a:rPr lang="de-DE" sz="2000" b="0" i="0" kern="1200"/>
            <a:t>Besonders die vielen Stempel fesselten uns. </a:t>
          </a:r>
          <a:endParaRPr lang="en-US" sz="2000" kern="1200"/>
        </a:p>
      </dsp:txBody>
      <dsp:txXfrm>
        <a:off x="23417" y="2765186"/>
        <a:ext cx="10468766" cy="432866"/>
      </dsp:txXfrm>
    </dsp:sp>
    <dsp:sp modelId="{76A7EE06-B5D6-440F-B2CE-13CCE3B422F8}">
      <dsp:nvSpPr>
        <dsp:cNvPr id="0" name=""/>
        <dsp:cNvSpPr/>
      </dsp:nvSpPr>
      <dsp:spPr>
        <a:xfrm>
          <a:off x="0" y="3279069"/>
          <a:ext cx="10515600" cy="4797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de-DE" sz="2000" b="1" i="0" kern="1200"/>
            <a:t>7. </a:t>
          </a:r>
          <a:r>
            <a:rPr lang="de-DE" sz="2000" b="0" i="0" kern="1200"/>
            <a:t>Vater unterschrieb unterdessen die Quittung des Boten. </a:t>
          </a:r>
          <a:endParaRPr lang="en-US" sz="2000" kern="1200"/>
        </a:p>
      </dsp:txBody>
      <dsp:txXfrm>
        <a:off x="23417" y="3302486"/>
        <a:ext cx="10468766" cy="432866"/>
      </dsp:txXfrm>
    </dsp:sp>
    <dsp:sp modelId="{F4DBE584-A520-4D15-8689-50C8F9E93F88}">
      <dsp:nvSpPr>
        <dsp:cNvPr id="0" name=""/>
        <dsp:cNvSpPr/>
      </dsp:nvSpPr>
      <dsp:spPr>
        <a:xfrm>
          <a:off x="0" y="3816369"/>
          <a:ext cx="10515600" cy="4797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de-DE" sz="2000" b="1" i="0" kern="1200"/>
            <a:t>8</a:t>
          </a:r>
          <a:r>
            <a:rPr lang="de-DE" sz="2000" b="0" i="0" kern="1200"/>
            <a:t>. Dann wurde die Kiste geöffnet. </a:t>
          </a:r>
          <a:endParaRPr lang="en-US" sz="2000" kern="1200"/>
        </a:p>
      </dsp:txBody>
      <dsp:txXfrm>
        <a:off x="23417" y="3839786"/>
        <a:ext cx="10468766" cy="43286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6AB330-DC88-45FB-9683-697F75236F2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CF9FA66C-A4D6-4DC8-A373-22A6B0BAD6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58AA8A93-6DD1-471D-8DAF-33B93BA5CE7E}"/>
              </a:ext>
            </a:extLst>
          </p:cNvPr>
          <p:cNvSpPr>
            <a:spLocks noGrp="1"/>
          </p:cNvSpPr>
          <p:nvPr>
            <p:ph type="dt" sz="half" idx="10"/>
          </p:nvPr>
        </p:nvSpPr>
        <p:spPr/>
        <p:txBody>
          <a:bodyPr/>
          <a:lstStyle/>
          <a:p>
            <a:fld id="{204D9C6F-62C2-44E5-8586-E5C3A31634FF}" type="datetimeFigureOut">
              <a:rPr lang="de-DE" smtClean="0"/>
              <a:t>15.05.2021</a:t>
            </a:fld>
            <a:endParaRPr lang="de-DE"/>
          </a:p>
        </p:txBody>
      </p:sp>
      <p:sp>
        <p:nvSpPr>
          <p:cNvPr id="5" name="Fußzeilenplatzhalter 4">
            <a:extLst>
              <a:ext uri="{FF2B5EF4-FFF2-40B4-BE49-F238E27FC236}">
                <a16:creationId xmlns:a16="http://schemas.microsoft.com/office/drawing/2014/main" id="{73F1A165-A396-40B2-8EDC-AAA85A0388E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3B9D999-9C30-422E-977B-53E4BECCAFEE}"/>
              </a:ext>
            </a:extLst>
          </p:cNvPr>
          <p:cNvSpPr>
            <a:spLocks noGrp="1"/>
          </p:cNvSpPr>
          <p:nvPr>
            <p:ph type="sldNum" sz="quarter" idx="12"/>
          </p:nvPr>
        </p:nvSpPr>
        <p:spPr/>
        <p:txBody>
          <a:bodyPr/>
          <a:lstStyle/>
          <a:p>
            <a:fld id="{6E6899C1-8D35-4D0D-9DB4-0EFC9BCF1EE3}" type="slidenum">
              <a:rPr lang="de-DE" smtClean="0"/>
              <a:t>‹Nr.›</a:t>
            </a:fld>
            <a:endParaRPr lang="de-DE"/>
          </a:p>
        </p:txBody>
      </p:sp>
    </p:spTree>
    <p:extLst>
      <p:ext uri="{BB962C8B-B14F-4D97-AF65-F5344CB8AC3E}">
        <p14:creationId xmlns:p14="http://schemas.microsoft.com/office/powerpoint/2010/main" val="700059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05D9F3-B9E4-41EE-A37B-F151B05CC8A2}"/>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1E0EF55D-CF5B-4CF3-98B6-3B894F1F6E3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58875C5-A8A0-4368-A665-32B767FF581D}"/>
              </a:ext>
            </a:extLst>
          </p:cNvPr>
          <p:cNvSpPr>
            <a:spLocks noGrp="1"/>
          </p:cNvSpPr>
          <p:nvPr>
            <p:ph type="dt" sz="half" idx="10"/>
          </p:nvPr>
        </p:nvSpPr>
        <p:spPr/>
        <p:txBody>
          <a:bodyPr/>
          <a:lstStyle/>
          <a:p>
            <a:fld id="{204D9C6F-62C2-44E5-8586-E5C3A31634FF}" type="datetimeFigureOut">
              <a:rPr lang="de-DE" smtClean="0"/>
              <a:t>15.05.2021</a:t>
            </a:fld>
            <a:endParaRPr lang="de-DE"/>
          </a:p>
        </p:txBody>
      </p:sp>
      <p:sp>
        <p:nvSpPr>
          <p:cNvPr id="5" name="Fußzeilenplatzhalter 4">
            <a:extLst>
              <a:ext uri="{FF2B5EF4-FFF2-40B4-BE49-F238E27FC236}">
                <a16:creationId xmlns:a16="http://schemas.microsoft.com/office/drawing/2014/main" id="{19A69387-20E1-4181-A8AE-F2D769D8E2E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FF04174-1603-471C-A216-87D80C9604BC}"/>
              </a:ext>
            </a:extLst>
          </p:cNvPr>
          <p:cNvSpPr>
            <a:spLocks noGrp="1"/>
          </p:cNvSpPr>
          <p:nvPr>
            <p:ph type="sldNum" sz="quarter" idx="12"/>
          </p:nvPr>
        </p:nvSpPr>
        <p:spPr/>
        <p:txBody>
          <a:bodyPr/>
          <a:lstStyle/>
          <a:p>
            <a:fld id="{6E6899C1-8D35-4D0D-9DB4-0EFC9BCF1EE3}" type="slidenum">
              <a:rPr lang="de-DE" smtClean="0"/>
              <a:t>‹Nr.›</a:t>
            </a:fld>
            <a:endParaRPr lang="de-DE"/>
          </a:p>
        </p:txBody>
      </p:sp>
    </p:spTree>
    <p:extLst>
      <p:ext uri="{BB962C8B-B14F-4D97-AF65-F5344CB8AC3E}">
        <p14:creationId xmlns:p14="http://schemas.microsoft.com/office/powerpoint/2010/main" val="2817653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EE2C8064-6239-4463-A16C-D1EC3DB773BF}"/>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1446FB46-F577-42A0-AF42-DE1543A1D4E6}"/>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4C71A88-9DE1-4148-B213-B86C1F244A86}"/>
              </a:ext>
            </a:extLst>
          </p:cNvPr>
          <p:cNvSpPr>
            <a:spLocks noGrp="1"/>
          </p:cNvSpPr>
          <p:nvPr>
            <p:ph type="dt" sz="half" idx="10"/>
          </p:nvPr>
        </p:nvSpPr>
        <p:spPr/>
        <p:txBody>
          <a:bodyPr/>
          <a:lstStyle/>
          <a:p>
            <a:fld id="{204D9C6F-62C2-44E5-8586-E5C3A31634FF}" type="datetimeFigureOut">
              <a:rPr lang="de-DE" smtClean="0"/>
              <a:t>15.05.2021</a:t>
            </a:fld>
            <a:endParaRPr lang="de-DE"/>
          </a:p>
        </p:txBody>
      </p:sp>
      <p:sp>
        <p:nvSpPr>
          <p:cNvPr id="5" name="Fußzeilenplatzhalter 4">
            <a:extLst>
              <a:ext uri="{FF2B5EF4-FFF2-40B4-BE49-F238E27FC236}">
                <a16:creationId xmlns:a16="http://schemas.microsoft.com/office/drawing/2014/main" id="{3CF3976C-7609-407F-BDBF-DACFC38D63A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2EDCC5F-D260-48A5-94C0-270CEEA1114A}"/>
              </a:ext>
            </a:extLst>
          </p:cNvPr>
          <p:cNvSpPr>
            <a:spLocks noGrp="1"/>
          </p:cNvSpPr>
          <p:nvPr>
            <p:ph type="sldNum" sz="quarter" idx="12"/>
          </p:nvPr>
        </p:nvSpPr>
        <p:spPr/>
        <p:txBody>
          <a:bodyPr/>
          <a:lstStyle/>
          <a:p>
            <a:fld id="{6E6899C1-8D35-4D0D-9DB4-0EFC9BCF1EE3}" type="slidenum">
              <a:rPr lang="de-DE" smtClean="0"/>
              <a:t>‹Nr.›</a:t>
            </a:fld>
            <a:endParaRPr lang="de-DE"/>
          </a:p>
        </p:txBody>
      </p:sp>
    </p:spTree>
    <p:extLst>
      <p:ext uri="{BB962C8B-B14F-4D97-AF65-F5344CB8AC3E}">
        <p14:creationId xmlns:p14="http://schemas.microsoft.com/office/powerpoint/2010/main" val="4223117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F58E45-93D8-466A-82A7-CAB2F4C306EB}"/>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F10E632E-B4FA-47F5-BFB5-05FF59E53E10}"/>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0DCCF1A-F044-4212-99F8-4914DF7E9B5D}"/>
              </a:ext>
            </a:extLst>
          </p:cNvPr>
          <p:cNvSpPr>
            <a:spLocks noGrp="1"/>
          </p:cNvSpPr>
          <p:nvPr>
            <p:ph type="dt" sz="half" idx="10"/>
          </p:nvPr>
        </p:nvSpPr>
        <p:spPr/>
        <p:txBody>
          <a:bodyPr/>
          <a:lstStyle/>
          <a:p>
            <a:fld id="{204D9C6F-62C2-44E5-8586-E5C3A31634FF}" type="datetimeFigureOut">
              <a:rPr lang="de-DE" smtClean="0"/>
              <a:t>15.05.2021</a:t>
            </a:fld>
            <a:endParaRPr lang="de-DE"/>
          </a:p>
        </p:txBody>
      </p:sp>
      <p:sp>
        <p:nvSpPr>
          <p:cNvPr id="5" name="Fußzeilenplatzhalter 4">
            <a:extLst>
              <a:ext uri="{FF2B5EF4-FFF2-40B4-BE49-F238E27FC236}">
                <a16:creationId xmlns:a16="http://schemas.microsoft.com/office/drawing/2014/main" id="{948B78F8-E336-4899-81DA-5D40FEDAF75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2A963F4-E486-45C7-B39B-879E13E9881C}"/>
              </a:ext>
            </a:extLst>
          </p:cNvPr>
          <p:cNvSpPr>
            <a:spLocks noGrp="1"/>
          </p:cNvSpPr>
          <p:nvPr>
            <p:ph type="sldNum" sz="quarter" idx="12"/>
          </p:nvPr>
        </p:nvSpPr>
        <p:spPr/>
        <p:txBody>
          <a:bodyPr/>
          <a:lstStyle/>
          <a:p>
            <a:fld id="{6E6899C1-8D35-4D0D-9DB4-0EFC9BCF1EE3}" type="slidenum">
              <a:rPr lang="de-DE" smtClean="0"/>
              <a:t>‹Nr.›</a:t>
            </a:fld>
            <a:endParaRPr lang="de-DE"/>
          </a:p>
        </p:txBody>
      </p:sp>
    </p:spTree>
    <p:extLst>
      <p:ext uri="{BB962C8B-B14F-4D97-AF65-F5344CB8AC3E}">
        <p14:creationId xmlns:p14="http://schemas.microsoft.com/office/powerpoint/2010/main" val="851174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266DE1-9EF1-4E2A-BE01-B74E7D6FD94D}"/>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107E7F00-7B60-4D8C-9002-6037F8100C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5AC66EB-CEFD-450B-A0D5-73045C1B63AA}"/>
              </a:ext>
            </a:extLst>
          </p:cNvPr>
          <p:cNvSpPr>
            <a:spLocks noGrp="1"/>
          </p:cNvSpPr>
          <p:nvPr>
            <p:ph type="dt" sz="half" idx="10"/>
          </p:nvPr>
        </p:nvSpPr>
        <p:spPr/>
        <p:txBody>
          <a:bodyPr/>
          <a:lstStyle/>
          <a:p>
            <a:fld id="{204D9C6F-62C2-44E5-8586-E5C3A31634FF}" type="datetimeFigureOut">
              <a:rPr lang="de-DE" smtClean="0"/>
              <a:t>15.05.2021</a:t>
            </a:fld>
            <a:endParaRPr lang="de-DE"/>
          </a:p>
        </p:txBody>
      </p:sp>
      <p:sp>
        <p:nvSpPr>
          <p:cNvPr id="5" name="Fußzeilenplatzhalter 4">
            <a:extLst>
              <a:ext uri="{FF2B5EF4-FFF2-40B4-BE49-F238E27FC236}">
                <a16:creationId xmlns:a16="http://schemas.microsoft.com/office/drawing/2014/main" id="{B88B5562-98C3-40F5-A390-F6456623364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43723FE-F04C-4481-9F58-10965D7DABFE}"/>
              </a:ext>
            </a:extLst>
          </p:cNvPr>
          <p:cNvSpPr>
            <a:spLocks noGrp="1"/>
          </p:cNvSpPr>
          <p:nvPr>
            <p:ph type="sldNum" sz="quarter" idx="12"/>
          </p:nvPr>
        </p:nvSpPr>
        <p:spPr/>
        <p:txBody>
          <a:bodyPr/>
          <a:lstStyle/>
          <a:p>
            <a:fld id="{6E6899C1-8D35-4D0D-9DB4-0EFC9BCF1EE3}" type="slidenum">
              <a:rPr lang="de-DE" smtClean="0"/>
              <a:t>‹Nr.›</a:t>
            </a:fld>
            <a:endParaRPr lang="de-DE"/>
          </a:p>
        </p:txBody>
      </p:sp>
    </p:spTree>
    <p:extLst>
      <p:ext uri="{BB962C8B-B14F-4D97-AF65-F5344CB8AC3E}">
        <p14:creationId xmlns:p14="http://schemas.microsoft.com/office/powerpoint/2010/main" val="3874960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B3F877-EF1B-47ED-9F0E-DEC82E80ECDD}"/>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AA26F3E-EF9D-49A1-847D-1193A2938C52}"/>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3659FFD4-6AC0-4BC0-BE43-712C47A3B961}"/>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D6A847B1-57AB-44BE-B07A-C5318D169CB2}"/>
              </a:ext>
            </a:extLst>
          </p:cNvPr>
          <p:cNvSpPr>
            <a:spLocks noGrp="1"/>
          </p:cNvSpPr>
          <p:nvPr>
            <p:ph type="dt" sz="half" idx="10"/>
          </p:nvPr>
        </p:nvSpPr>
        <p:spPr/>
        <p:txBody>
          <a:bodyPr/>
          <a:lstStyle/>
          <a:p>
            <a:fld id="{204D9C6F-62C2-44E5-8586-E5C3A31634FF}" type="datetimeFigureOut">
              <a:rPr lang="de-DE" smtClean="0"/>
              <a:t>15.05.2021</a:t>
            </a:fld>
            <a:endParaRPr lang="de-DE"/>
          </a:p>
        </p:txBody>
      </p:sp>
      <p:sp>
        <p:nvSpPr>
          <p:cNvPr id="6" name="Fußzeilenplatzhalter 5">
            <a:extLst>
              <a:ext uri="{FF2B5EF4-FFF2-40B4-BE49-F238E27FC236}">
                <a16:creationId xmlns:a16="http://schemas.microsoft.com/office/drawing/2014/main" id="{E7F88BC2-6D4B-419C-A4D5-3E8834EC22D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618877F-EFA1-4312-BE31-A7AA3ACCB4FB}"/>
              </a:ext>
            </a:extLst>
          </p:cNvPr>
          <p:cNvSpPr>
            <a:spLocks noGrp="1"/>
          </p:cNvSpPr>
          <p:nvPr>
            <p:ph type="sldNum" sz="quarter" idx="12"/>
          </p:nvPr>
        </p:nvSpPr>
        <p:spPr/>
        <p:txBody>
          <a:bodyPr/>
          <a:lstStyle/>
          <a:p>
            <a:fld id="{6E6899C1-8D35-4D0D-9DB4-0EFC9BCF1EE3}" type="slidenum">
              <a:rPr lang="de-DE" smtClean="0"/>
              <a:t>‹Nr.›</a:t>
            </a:fld>
            <a:endParaRPr lang="de-DE"/>
          </a:p>
        </p:txBody>
      </p:sp>
    </p:spTree>
    <p:extLst>
      <p:ext uri="{BB962C8B-B14F-4D97-AF65-F5344CB8AC3E}">
        <p14:creationId xmlns:p14="http://schemas.microsoft.com/office/powerpoint/2010/main" val="1804361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C1B709-6846-45C5-8080-CE874A4D79F4}"/>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3CBDBF5A-705A-4ABE-8ED2-0D9445ED05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7B067A74-3452-43B8-ADF1-30590D4F219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B90CB7E5-9AD7-4E64-95A2-3A0FC34DC6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945C71CB-DF9E-4FDE-93F1-8AF490BCE7B6}"/>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2EF9B2F0-5C1B-4951-A149-A7B58DB74DFA}"/>
              </a:ext>
            </a:extLst>
          </p:cNvPr>
          <p:cNvSpPr>
            <a:spLocks noGrp="1"/>
          </p:cNvSpPr>
          <p:nvPr>
            <p:ph type="dt" sz="half" idx="10"/>
          </p:nvPr>
        </p:nvSpPr>
        <p:spPr/>
        <p:txBody>
          <a:bodyPr/>
          <a:lstStyle/>
          <a:p>
            <a:fld id="{204D9C6F-62C2-44E5-8586-E5C3A31634FF}" type="datetimeFigureOut">
              <a:rPr lang="de-DE" smtClean="0"/>
              <a:t>15.05.2021</a:t>
            </a:fld>
            <a:endParaRPr lang="de-DE"/>
          </a:p>
        </p:txBody>
      </p:sp>
      <p:sp>
        <p:nvSpPr>
          <p:cNvPr id="8" name="Fußzeilenplatzhalter 7">
            <a:extLst>
              <a:ext uri="{FF2B5EF4-FFF2-40B4-BE49-F238E27FC236}">
                <a16:creationId xmlns:a16="http://schemas.microsoft.com/office/drawing/2014/main" id="{9462B064-2A04-4DBF-A39C-0DD6E2839472}"/>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481CBD54-15C7-44A0-A6B3-FC8DD3A21C31}"/>
              </a:ext>
            </a:extLst>
          </p:cNvPr>
          <p:cNvSpPr>
            <a:spLocks noGrp="1"/>
          </p:cNvSpPr>
          <p:nvPr>
            <p:ph type="sldNum" sz="quarter" idx="12"/>
          </p:nvPr>
        </p:nvSpPr>
        <p:spPr/>
        <p:txBody>
          <a:bodyPr/>
          <a:lstStyle/>
          <a:p>
            <a:fld id="{6E6899C1-8D35-4D0D-9DB4-0EFC9BCF1EE3}" type="slidenum">
              <a:rPr lang="de-DE" smtClean="0"/>
              <a:t>‹Nr.›</a:t>
            </a:fld>
            <a:endParaRPr lang="de-DE"/>
          </a:p>
        </p:txBody>
      </p:sp>
    </p:spTree>
    <p:extLst>
      <p:ext uri="{BB962C8B-B14F-4D97-AF65-F5344CB8AC3E}">
        <p14:creationId xmlns:p14="http://schemas.microsoft.com/office/powerpoint/2010/main" val="2492845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DE304E-50CD-4661-BD86-E5E3C1770D7D}"/>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AAF11CF7-33A8-48CA-933B-389F435B6E80}"/>
              </a:ext>
            </a:extLst>
          </p:cNvPr>
          <p:cNvSpPr>
            <a:spLocks noGrp="1"/>
          </p:cNvSpPr>
          <p:nvPr>
            <p:ph type="dt" sz="half" idx="10"/>
          </p:nvPr>
        </p:nvSpPr>
        <p:spPr/>
        <p:txBody>
          <a:bodyPr/>
          <a:lstStyle/>
          <a:p>
            <a:fld id="{204D9C6F-62C2-44E5-8586-E5C3A31634FF}" type="datetimeFigureOut">
              <a:rPr lang="de-DE" smtClean="0"/>
              <a:t>15.05.2021</a:t>
            </a:fld>
            <a:endParaRPr lang="de-DE"/>
          </a:p>
        </p:txBody>
      </p:sp>
      <p:sp>
        <p:nvSpPr>
          <p:cNvPr id="4" name="Fußzeilenplatzhalter 3">
            <a:extLst>
              <a:ext uri="{FF2B5EF4-FFF2-40B4-BE49-F238E27FC236}">
                <a16:creationId xmlns:a16="http://schemas.microsoft.com/office/drawing/2014/main" id="{C35A14CC-E0A3-449A-83C5-FFE4ED4A52F0}"/>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A38157E9-F1CA-4141-981D-02DE4E8C7A27}"/>
              </a:ext>
            </a:extLst>
          </p:cNvPr>
          <p:cNvSpPr>
            <a:spLocks noGrp="1"/>
          </p:cNvSpPr>
          <p:nvPr>
            <p:ph type="sldNum" sz="quarter" idx="12"/>
          </p:nvPr>
        </p:nvSpPr>
        <p:spPr/>
        <p:txBody>
          <a:bodyPr/>
          <a:lstStyle/>
          <a:p>
            <a:fld id="{6E6899C1-8D35-4D0D-9DB4-0EFC9BCF1EE3}" type="slidenum">
              <a:rPr lang="de-DE" smtClean="0"/>
              <a:t>‹Nr.›</a:t>
            </a:fld>
            <a:endParaRPr lang="de-DE"/>
          </a:p>
        </p:txBody>
      </p:sp>
    </p:spTree>
    <p:extLst>
      <p:ext uri="{BB962C8B-B14F-4D97-AF65-F5344CB8AC3E}">
        <p14:creationId xmlns:p14="http://schemas.microsoft.com/office/powerpoint/2010/main" val="887603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D3095400-5AF5-4791-9F7B-3A5D9345A114}"/>
              </a:ext>
            </a:extLst>
          </p:cNvPr>
          <p:cNvSpPr>
            <a:spLocks noGrp="1"/>
          </p:cNvSpPr>
          <p:nvPr>
            <p:ph type="dt" sz="half" idx="10"/>
          </p:nvPr>
        </p:nvSpPr>
        <p:spPr/>
        <p:txBody>
          <a:bodyPr/>
          <a:lstStyle/>
          <a:p>
            <a:fld id="{204D9C6F-62C2-44E5-8586-E5C3A31634FF}" type="datetimeFigureOut">
              <a:rPr lang="de-DE" smtClean="0"/>
              <a:t>15.05.2021</a:t>
            </a:fld>
            <a:endParaRPr lang="de-DE"/>
          </a:p>
        </p:txBody>
      </p:sp>
      <p:sp>
        <p:nvSpPr>
          <p:cNvPr id="3" name="Fußzeilenplatzhalter 2">
            <a:extLst>
              <a:ext uri="{FF2B5EF4-FFF2-40B4-BE49-F238E27FC236}">
                <a16:creationId xmlns:a16="http://schemas.microsoft.com/office/drawing/2014/main" id="{D5525446-8BA8-4ACF-8D4C-1E9302E127DE}"/>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79A4702C-0D98-490B-AD69-B2C6B1CC1808}"/>
              </a:ext>
            </a:extLst>
          </p:cNvPr>
          <p:cNvSpPr>
            <a:spLocks noGrp="1"/>
          </p:cNvSpPr>
          <p:nvPr>
            <p:ph type="sldNum" sz="quarter" idx="12"/>
          </p:nvPr>
        </p:nvSpPr>
        <p:spPr/>
        <p:txBody>
          <a:bodyPr/>
          <a:lstStyle/>
          <a:p>
            <a:fld id="{6E6899C1-8D35-4D0D-9DB4-0EFC9BCF1EE3}" type="slidenum">
              <a:rPr lang="de-DE" smtClean="0"/>
              <a:t>‹Nr.›</a:t>
            </a:fld>
            <a:endParaRPr lang="de-DE"/>
          </a:p>
        </p:txBody>
      </p:sp>
    </p:spTree>
    <p:extLst>
      <p:ext uri="{BB962C8B-B14F-4D97-AF65-F5344CB8AC3E}">
        <p14:creationId xmlns:p14="http://schemas.microsoft.com/office/powerpoint/2010/main" val="1269353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456B9F-55AC-4791-B1C1-8A4D00DDF61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1D423BE2-E7D8-431D-98BC-481D22F4F5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B7002816-50B9-4142-A3A0-00135DA610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D3EEAE10-5E92-451D-A876-C44625068DE5}"/>
              </a:ext>
            </a:extLst>
          </p:cNvPr>
          <p:cNvSpPr>
            <a:spLocks noGrp="1"/>
          </p:cNvSpPr>
          <p:nvPr>
            <p:ph type="dt" sz="half" idx="10"/>
          </p:nvPr>
        </p:nvSpPr>
        <p:spPr/>
        <p:txBody>
          <a:bodyPr/>
          <a:lstStyle/>
          <a:p>
            <a:fld id="{204D9C6F-62C2-44E5-8586-E5C3A31634FF}" type="datetimeFigureOut">
              <a:rPr lang="de-DE" smtClean="0"/>
              <a:t>15.05.2021</a:t>
            </a:fld>
            <a:endParaRPr lang="de-DE"/>
          </a:p>
        </p:txBody>
      </p:sp>
      <p:sp>
        <p:nvSpPr>
          <p:cNvPr id="6" name="Fußzeilenplatzhalter 5">
            <a:extLst>
              <a:ext uri="{FF2B5EF4-FFF2-40B4-BE49-F238E27FC236}">
                <a16:creationId xmlns:a16="http://schemas.microsoft.com/office/drawing/2014/main" id="{B51C8381-8254-4F5C-9B39-D5968C4E4172}"/>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CA5C2197-FA4C-47EF-9F7F-17762A8C6B58}"/>
              </a:ext>
            </a:extLst>
          </p:cNvPr>
          <p:cNvSpPr>
            <a:spLocks noGrp="1"/>
          </p:cNvSpPr>
          <p:nvPr>
            <p:ph type="sldNum" sz="quarter" idx="12"/>
          </p:nvPr>
        </p:nvSpPr>
        <p:spPr/>
        <p:txBody>
          <a:bodyPr/>
          <a:lstStyle/>
          <a:p>
            <a:fld id="{6E6899C1-8D35-4D0D-9DB4-0EFC9BCF1EE3}" type="slidenum">
              <a:rPr lang="de-DE" smtClean="0"/>
              <a:t>‹Nr.›</a:t>
            </a:fld>
            <a:endParaRPr lang="de-DE"/>
          </a:p>
        </p:txBody>
      </p:sp>
    </p:spTree>
    <p:extLst>
      <p:ext uri="{BB962C8B-B14F-4D97-AF65-F5344CB8AC3E}">
        <p14:creationId xmlns:p14="http://schemas.microsoft.com/office/powerpoint/2010/main" val="3052079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DD4AEA-4D13-4E44-926E-6C1AAAA72BD6}"/>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256F7F44-3771-4138-8FDC-9DADEA2D58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16A32985-76C1-4EFD-A947-94DAD1D653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F71EA524-ABC1-480E-AD72-005D7939AEF0}"/>
              </a:ext>
            </a:extLst>
          </p:cNvPr>
          <p:cNvSpPr>
            <a:spLocks noGrp="1"/>
          </p:cNvSpPr>
          <p:nvPr>
            <p:ph type="dt" sz="half" idx="10"/>
          </p:nvPr>
        </p:nvSpPr>
        <p:spPr/>
        <p:txBody>
          <a:bodyPr/>
          <a:lstStyle/>
          <a:p>
            <a:fld id="{204D9C6F-62C2-44E5-8586-E5C3A31634FF}" type="datetimeFigureOut">
              <a:rPr lang="de-DE" smtClean="0"/>
              <a:t>15.05.2021</a:t>
            </a:fld>
            <a:endParaRPr lang="de-DE"/>
          </a:p>
        </p:txBody>
      </p:sp>
      <p:sp>
        <p:nvSpPr>
          <p:cNvPr id="6" name="Fußzeilenplatzhalter 5">
            <a:extLst>
              <a:ext uri="{FF2B5EF4-FFF2-40B4-BE49-F238E27FC236}">
                <a16:creationId xmlns:a16="http://schemas.microsoft.com/office/drawing/2014/main" id="{A44EE0E9-F679-42BC-BCB0-3E51816A9D17}"/>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D9848F2-3325-4450-887D-3201F3FC9373}"/>
              </a:ext>
            </a:extLst>
          </p:cNvPr>
          <p:cNvSpPr>
            <a:spLocks noGrp="1"/>
          </p:cNvSpPr>
          <p:nvPr>
            <p:ph type="sldNum" sz="quarter" idx="12"/>
          </p:nvPr>
        </p:nvSpPr>
        <p:spPr/>
        <p:txBody>
          <a:bodyPr/>
          <a:lstStyle/>
          <a:p>
            <a:fld id="{6E6899C1-8D35-4D0D-9DB4-0EFC9BCF1EE3}" type="slidenum">
              <a:rPr lang="de-DE" smtClean="0"/>
              <a:t>‹Nr.›</a:t>
            </a:fld>
            <a:endParaRPr lang="de-DE"/>
          </a:p>
        </p:txBody>
      </p:sp>
    </p:spTree>
    <p:extLst>
      <p:ext uri="{BB962C8B-B14F-4D97-AF65-F5344CB8AC3E}">
        <p14:creationId xmlns:p14="http://schemas.microsoft.com/office/powerpoint/2010/main" val="491997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DC0AF000-C226-43AD-B436-13FCDD5462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7A6B0590-7CFC-4837-AE64-560D5AE2B8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3B3C791-76A5-483C-B99E-BE7FF398AF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4D9C6F-62C2-44E5-8586-E5C3A31634FF}" type="datetimeFigureOut">
              <a:rPr lang="de-DE" smtClean="0"/>
              <a:t>15.05.2021</a:t>
            </a:fld>
            <a:endParaRPr lang="de-DE"/>
          </a:p>
        </p:txBody>
      </p:sp>
      <p:sp>
        <p:nvSpPr>
          <p:cNvPr id="5" name="Fußzeilenplatzhalter 4">
            <a:extLst>
              <a:ext uri="{FF2B5EF4-FFF2-40B4-BE49-F238E27FC236}">
                <a16:creationId xmlns:a16="http://schemas.microsoft.com/office/drawing/2014/main" id="{ED84F69E-5459-4F9E-9358-AB99EDE152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A59519F1-7AB2-44F2-A208-56BF8D4489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6899C1-8D35-4D0D-9DB4-0EFC9BCF1EE3}" type="slidenum">
              <a:rPr lang="de-DE" smtClean="0"/>
              <a:t>‹Nr.›</a:t>
            </a:fld>
            <a:endParaRPr lang="de-DE"/>
          </a:p>
        </p:txBody>
      </p:sp>
    </p:spTree>
    <p:extLst>
      <p:ext uri="{BB962C8B-B14F-4D97-AF65-F5344CB8AC3E}">
        <p14:creationId xmlns:p14="http://schemas.microsoft.com/office/powerpoint/2010/main" val="24201704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eu-prod.asyncgw.teams.microsoft.com/v1/objects/0-weu-d12-9a2cf2949f13c928378702d867c7fc14/views/imgo"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7">
            <a:extLst>
              <a:ext uri="{FF2B5EF4-FFF2-40B4-BE49-F238E27FC236}">
                <a16:creationId xmlns:a16="http://schemas.microsoft.com/office/drawing/2014/main" id="{8F9CBE3F-79A8-4F8F-88D9-DAD03D0D28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el 1">
            <a:extLst>
              <a:ext uri="{FF2B5EF4-FFF2-40B4-BE49-F238E27FC236}">
                <a16:creationId xmlns:a16="http://schemas.microsoft.com/office/drawing/2014/main" id="{E0EA38C5-691A-443E-9B42-D900EED2EB6E}"/>
              </a:ext>
            </a:extLst>
          </p:cNvPr>
          <p:cNvSpPr>
            <a:spLocks noGrp="1"/>
          </p:cNvSpPr>
          <p:nvPr>
            <p:ph type="ctrTitle"/>
          </p:nvPr>
        </p:nvSpPr>
        <p:spPr>
          <a:xfrm>
            <a:off x="1522030" y="1209220"/>
            <a:ext cx="9147940" cy="2337238"/>
          </a:xfrm>
        </p:spPr>
        <p:txBody>
          <a:bodyPr anchor="b">
            <a:normAutofit/>
          </a:bodyPr>
          <a:lstStyle/>
          <a:p>
            <a:r>
              <a:rPr lang="de-DE" sz="5600" dirty="0">
                <a:solidFill>
                  <a:srgbClr val="FFFFFF"/>
                </a:solidFill>
                <a:latin typeface="Arial" panose="020B0604020202020204" pitchFamily="34" charset="0"/>
                <a:cs typeface="Arial" panose="020B0604020202020204" pitchFamily="34" charset="0"/>
              </a:rPr>
              <a:t>Wer wird Millionär</a:t>
            </a:r>
          </a:p>
        </p:txBody>
      </p:sp>
      <p:sp>
        <p:nvSpPr>
          <p:cNvPr id="3" name="Untertitel 2">
            <a:extLst>
              <a:ext uri="{FF2B5EF4-FFF2-40B4-BE49-F238E27FC236}">
                <a16:creationId xmlns:a16="http://schemas.microsoft.com/office/drawing/2014/main" id="{ABF7754E-5DCC-46F3-A7E2-89D31ED26303}"/>
              </a:ext>
            </a:extLst>
          </p:cNvPr>
          <p:cNvSpPr>
            <a:spLocks noGrp="1"/>
          </p:cNvSpPr>
          <p:nvPr>
            <p:ph type="subTitle" idx="1"/>
          </p:nvPr>
        </p:nvSpPr>
        <p:spPr>
          <a:xfrm>
            <a:off x="1522030" y="3605577"/>
            <a:ext cx="9147940" cy="1324303"/>
          </a:xfrm>
        </p:spPr>
        <p:txBody>
          <a:bodyPr anchor="t">
            <a:normAutofit/>
          </a:bodyPr>
          <a:lstStyle/>
          <a:p>
            <a:r>
              <a:rPr lang="de-DE" dirty="0">
                <a:solidFill>
                  <a:srgbClr val="FFFFFF"/>
                </a:solidFill>
                <a:latin typeface="Arial Black" panose="020B0A04020102020204" pitchFamily="34" charset="0"/>
              </a:rPr>
              <a:t>Von Mikail und Henri</a:t>
            </a:r>
          </a:p>
        </p:txBody>
      </p:sp>
      <p:sp>
        <p:nvSpPr>
          <p:cNvPr id="27"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1869" y="2383077"/>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a:solidFill>
                <a:srgbClr val="FFFFFF"/>
              </a:solidFill>
            </a:endParaRPr>
          </a:p>
        </p:txBody>
      </p:sp>
      <p:sp>
        <p:nvSpPr>
          <p:cNvPr id="28"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24364" y="2265467"/>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29"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24834" y="253720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sp>
        <p:nvSpPr>
          <p:cNvPr id="30"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4053" y="2832967"/>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sp>
        <p:nvSpPr>
          <p:cNvPr id="31"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72266" y="2803988"/>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32"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3405" y="324249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a:solidFill>
                <a:srgbClr val="FFFFFF"/>
              </a:solidFill>
            </a:endParaRPr>
          </a:p>
        </p:txBody>
      </p:sp>
      <p:cxnSp>
        <p:nvCxnSpPr>
          <p:cNvPr id="33" name="Straight Connector 21">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831729"/>
            <a:ext cx="12188952" cy="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9355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1E234CF4-802C-4AA1-B540-36C3B838C4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9D800584-727A-48CF-8223-244AD9717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67" y="-1"/>
            <a:ext cx="5038344" cy="685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DF2504F-1B70-42CE-BD82-072F0BC93461}"/>
              </a:ext>
            </a:extLst>
          </p:cNvPr>
          <p:cNvSpPr>
            <a:spLocks noGrp="1"/>
          </p:cNvSpPr>
          <p:nvPr>
            <p:ph type="title"/>
          </p:nvPr>
        </p:nvSpPr>
        <p:spPr>
          <a:xfrm>
            <a:off x="1166650" y="1332952"/>
            <a:ext cx="3926898" cy="3921176"/>
          </a:xfrm>
        </p:spPr>
        <p:txBody>
          <a:bodyPr anchor="ctr">
            <a:normAutofit/>
          </a:bodyPr>
          <a:lstStyle/>
          <a:p>
            <a:pPr rtl="0" fontAlgn="base"/>
            <a:r>
              <a:rPr lang="de-DE" sz="5400" b="0" i="0">
                <a:effectLst/>
                <a:latin typeface="Calibri" panose="020F0502020204030204" pitchFamily="34" charset="0"/>
              </a:rPr>
              <a:t> </a:t>
            </a:r>
            <a:br>
              <a:rPr lang="de-DE" sz="5400" b="0" i="0">
                <a:effectLst/>
                <a:latin typeface="Segoe UI" panose="020B0502040204020203" pitchFamily="34" charset="0"/>
              </a:rPr>
            </a:br>
            <a:r>
              <a:rPr lang="de-DE" sz="5400" b="0" i="0">
                <a:effectLst/>
                <a:latin typeface="Calibri" panose="020F0502020204030204" pitchFamily="34" charset="0"/>
              </a:rPr>
              <a:t>Satzglieder 4) </a:t>
            </a:r>
            <a:br>
              <a:rPr lang="de-DE" sz="5400" b="0" i="0">
                <a:effectLst/>
                <a:latin typeface="Segoe UI" panose="020B0502040204020203" pitchFamily="34" charset="0"/>
              </a:rPr>
            </a:br>
            <a:endParaRPr lang="de-DE" sz="5400"/>
          </a:p>
        </p:txBody>
      </p:sp>
      <p:grpSp>
        <p:nvGrpSpPr>
          <p:cNvPr id="50" name="Group 49">
            <a:extLst>
              <a:ext uri="{FF2B5EF4-FFF2-40B4-BE49-F238E27FC236}">
                <a16:creationId xmlns:a16="http://schemas.microsoft.com/office/drawing/2014/main" id="{B0CED441-B73B-4907-9AF2-614CEAC6A18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51" name="Rectangle 64">
              <a:extLst>
                <a:ext uri="{FF2B5EF4-FFF2-40B4-BE49-F238E27FC236}">
                  <a16:creationId xmlns:a16="http://schemas.microsoft.com/office/drawing/2014/main" id="{A03170C9-14E4-4D47-827E-51518FA9CA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6">
              <a:extLst>
                <a:ext uri="{FF2B5EF4-FFF2-40B4-BE49-F238E27FC236}">
                  <a16:creationId xmlns:a16="http://schemas.microsoft.com/office/drawing/2014/main" id="{757EFF12-1826-499E-94C2-AF4400A664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4">
              <a:extLst>
                <a:ext uri="{FF2B5EF4-FFF2-40B4-BE49-F238E27FC236}">
                  <a16:creationId xmlns:a16="http://schemas.microsoft.com/office/drawing/2014/main" id="{20CC511B-2DB0-4523-82ED-40CCC5C7D0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66">
              <a:extLst>
                <a:ext uri="{FF2B5EF4-FFF2-40B4-BE49-F238E27FC236}">
                  <a16:creationId xmlns:a16="http://schemas.microsoft.com/office/drawing/2014/main" id="{6CB93565-67D6-49DD-8D4E-4685AC81A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64">
              <a:extLst>
                <a:ext uri="{FF2B5EF4-FFF2-40B4-BE49-F238E27FC236}">
                  <a16:creationId xmlns:a16="http://schemas.microsoft.com/office/drawing/2014/main" id="{AE9D45A7-FFB3-4E69-A4EC-FAA3489B0E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66">
              <a:extLst>
                <a:ext uri="{FF2B5EF4-FFF2-40B4-BE49-F238E27FC236}">
                  <a16:creationId xmlns:a16="http://schemas.microsoft.com/office/drawing/2014/main" id="{A29467A6-0F59-4991-89B5-35408BD725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64">
              <a:extLst>
                <a:ext uri="{FF2B5EF4-FFF2-40B4-BE49-F238E27FC236}">
                  <a16:creationId xmlns:a16="http://schemas.microsoft.com/office/drawing/2014/main" id="{AA726CA1-9A94-4AF0-B9DD-3572C692A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66">
              <a:extLst>
                <a:ext uri="{FF2B5EF4-FFF2-40B4-BE49-F238E27FC236}">
                  <a16:creationId xmlns:a16="http://schemas.microsoft.com/office/drawing/2014/main" id="{EB03BD70-FD68-460B-A88B-005DAB5BED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64">
              <a:extLst>
                <a:ext uri="{FF2B5EF4-FFF2-40B4-BE49-F238E27FC236}">
                  <a16:creationId xmlns:a16="http://schemas.microsoft.com/office/drawing/2014/main" id="{C1040543-6AB1-4FE1-8946-59D0E7BB85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66">
              <a:extLst>
                <a:ext uri="{FF2B5EF4-FFF2-40B4-BE49-F238E27FC236}">
                  <a16:creationId xmlns:a16="http://schemas.microsoft.com/office/drawing/2014/main" id="{BEEF4851-38D3-48A2-B05D-2697716268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4">
              <a:extLst>
                <a:ext uri="{FF2B5EF4-FFF2-40B4-BE49-F238E27FC236}">
                  <a16:creationId xmlns:a16="http://schemas.microsoft.com/office/drawing/2014/main" id="{DEC37F16-C638-42B2-AA09-CA5142D85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6">
              <a:extLst>
                <a:ext uri="{FF2B5EF4-FFF2-40B4-BE49-F238E27FC236}">
                  <a16:creationId xmlns:a16="http://schemas.microsoft.com/office/drawing/2014/main" id="{0AC31779-80E9-4BF3-9703-F63FE8094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4">
              <a:extLst>
                <a:ext uri="{FF2B5EF4-FFF2-40B4-BE49-F238E27FC236}">
                  <a16:creationId xmlns:a16="http://schemas.microsoft.com/office/drawing/2014/main" id="{D71CA5FF-D764-4C4E-8854-E5875684F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6">
              <a:extLst>
                <a:ext uri="{FF2B5EF4-FFF2-40B4-BE49-F238E27FC236}">
                  <a16:creationId xmlns:a16="http://schemas.microsoft.com/office/drawing/2014/main" id="{81A1FA9D-7285-4D42-ADF3-BC14114B27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A1E40F6A-5F88-46D9-A510-00D54F0B81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6">
              <a:extLst>
                <a:ext uri="{FF2B5EF4-FFF2-40B4-BE49-F238E27FC236}">
                  <a16:creationId xmlns:a16="http://schemas.microsoft.com/office/drawing/2014/main" id="{938C555D-926A-4092-966E-1BC7E455FF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4">
              <a:extLst>
                <a:ext uri="{FF2B5EF4-FFF2-40B4-BE49-F238E27FC236}">
                  <a16:creationId xmlns:a16="http://schemas.microsoft.com/office/drawing/2014/main" id="{58D049FF-3E13-4E3E-A5BE-CF5253B8E1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6">
              <a:extLst>
                <a:ext uri="{FF2B5EF4-FFF2-40B4-BE49-F238E27FC236}">
                  <a16:creationId xmlns:a16="http://schemas.microsoft.com/office/drawing/2014/main" id="{A16547CF-5B03-4E57-B466-A0FDCECADD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4">
              <a:extLst>
                <a:ext uri="{FF2B5EF4-FFF2-40B4-BE49-F238E27FC236}">
                  <a16:creationId xmlns:a16="http://schemas.microsoft.com/office/drawing/2014/main" id="{84C012C4-5959-40D5-8A7B-8542BD4B98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6">
              <a:extLst>
                <a:ext uri="{FF2B5EF4-FFF2-40B4-BE49-F238E27FC236}">
                  <a16:creationId xmlns:a16="http://schemas.microsoft.com/office/drawing/2014/main" id="{8C7DF75A-2C0D-4388-A295-397333ADBD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Inhaltsplatzhalter 2">
            <a:extLst>
              <a:ext uri="{FF2B5EF4-FFF2-40B4-BE49-F238E27FC236}">
                <a16:creationId xmlns:a16="http://schemas.microsoft.com/office/drawing/2014/main" id="{A71D92E5-EC64-4E1D-9FC1-4CB8FEE9672D}"/>
              </a:ext>
            </a:extLst>
          </p:cNvPr>
          <p:cNvSpPr>
            <a:spLocks noGrp="1"/>
          </p:cNvSpPr>
          <p:nvPr>
            <p:ph idx="1"/>
          </p:nvPr>
        </p:nvSpPr>
        <p:spPr>
          <a:xfrm>
            <a:off x="6421120" y="499833"/>
            <a:ext cx="5100320" cy="5581226"/>
          </a:xfrm>
        </p:spPr>
        <p:txBody>
          <a:bodyPr anchor="ctr">
            <a:normAutofit/>
          </a:bodyPr>
          <a:lstStyle/>
          <a:p>
            <a:pPr>
              <a:buNone/>
            </a:pPr>
            <a:r>
              <a:rPr lang="de-DE" sz="1500" b="1">
                <a:ea typeface="+mn-lt"/>
                <a:cs typeface="+mn-lt"/>
              </a:rPr>
              <a:t>Erfinde einen Satz mit den genannten Satzgliedern.</a:t>
            </a:r>
            <a:endParaRPr lang="de-DE" sz="1500">
              <a:cs typeface="Calibri"/>
            </a:endParaRPr>
          </a:p>
          <a:p>
            <a:pPr>
              <a:buNone/>
            </a:pPr>
            <a:r>
              <a:rPr lang="de-DE" sz="1500">
                <a:ea typeface="+mn-lt"/>
                <a:cs typeface="+mn-lt"/>
              </a:rPr>
              <a:t>a) modale adverbiale Bestimmung:</a:t>
            </a:r>
            <a:endParaRPr lang="de-DE" sz="1500">
              <a:cs typeface="Calibri"/>
            </a:endParaRPr>
          </a:p>
          <a:p>
            <a:pPr>
              <a:buNone/>
            </a:pPr>
            <a:r>
              <a:rPr lang="de-DE" sz="1500">
                <a:ea typeface="+mn-lt"/>
                <a:cs typeface="+mn-lt"/>
              </a:rPr>
              <a:t>    </a:t>
            </a:r>
            <a:r>
              <a:rPr lang="de-DE" sz="1500" b="1">
                <a:ea typeface="+mn-lt"/>
                <a:cs typeface="+mn-lt"/>
              </a:rPr>
              <a:t>Mit letzter Kraft erreichte ich das Ziel.</a:t>
            </a:r>
            <a:endParaRPr lang="de-DE" sz="1500">
              <a:ea typeface="+mn-lt"/>
              <a:cs typeface="+mn-lt"/>
            </a:endParaRPr>
          </a:p>
          <a:p>
            <a:pPr>
              <a:buNone/>
            </a:pPr>
            <a:br>
              <a:rPr lang="de-DE" sz="1500" b="1">
                <a:ea typeface="+mn-lt"/>
                <a:cs typeface="+mn-lt"/>
              </a:rPr>
            </a:br>
            <a:r>
              <a:rPr lang="de-DE" sz="1500" b="1">
                <a:ea typeface="+mn-lt"/>
                <a:cs typeface="+mn-lt"/>
              </a:rPr>
              <a:t>b) Präpositionalobjekt</a:t>
            </a:r>
            <a:endParaRPr lang="de-DE" sz="1500">
              <a:ea typeface="+mn-lt"/>
              <a:cs typeface="+mn-lt"/>
            </a:endParaRPr>
          </a:p>
          <a:p>
            <a:pPr>
              <a:buNone/>
            </a:pPr>
            <a:r>
              <a:rPr lang="de-DE" sz="1500">
                <a:ea typeface="+mn-lt"/>
                <a:cs typeface="+mn-lt"/>
              </a:rPr>
              <a:t>  </a:t>
            </a:r>
            <a:r>
              <a:rPr lang="de-DE" sz="1500" b="1">
                <a:ea typeface="+mn-lt"/>
                <a:cs typeface="+mn-lt"/>
              </a:rPr>
              <a:t>In der Schule lernten wir etwas über Frösche.</a:t>
            </a:r>
            <a:endParaRPr lang="de-DE" sz="1500">
              <a:ea typeface="+mn-lt"/>
              <a:cs typeface="+mn-lt"/>
            </a:endParaRPr>
          </a:p>
          <a:p>
            <a:pPr>
              <a:buNone/>
            </a:pPr>
            <a:br>
              <a:rPr lang="de-DE" sz="1500" b="1">
                <a:ea typeface="+mn-lt"/>
                <a:cs typeface="+mn-lt"/>
              </a:rPr>
            </a:br>
            <a:r>
              <a:rPr lang="de-DE" sz="1500" b="1">
                <a:ea typeface="+mn-lt"/>
                <a:cs typeface="+mn-lt"/>
              </a:rPr>
              <a:t>c) kausale adverbiale Bestimmung</a:t>
            </a:r>
            <a:br>
              <a:rPr lang="de-DE" sz="1500" b="1">
                <a:ea typeface="+mn-lt"/>
                <a:cs typeface="+mn-lt"/>
              </a:rPr>
            </a:br>
            <a:r>
              <a:rPr lang="de-DE" sz="1500" b="1">
                <a:ea typeface="+mn-lt"/>
                <a:cs typeface="+mn-lt"/>
              </a:rPr>
              <a:t>    Der Bäcker backt Brötchen, weil er damit Geld verdient.</a:t>
            </a:r>
            <a:endParaRPr lang="de-DE" sz="1500">
              <a:ea typeface="+mn-lt"/>
              <a:cs typeface="+mn-lt"/>
            </a:endParaRPr>
          </a:p>
          <a:p>
            <a:pPr>
              <a:buNone/>
            </a:pPr>
            <a:br>
              <a:rPr lang="de-DE" sz="1500" b="1">
                <a:ea typeface="+mn-lt"/>
                <a:cs typeface="+mn-lt"/>
              </a:rPr>
            </a:br>
            <a:r>
              <a:rPr lang="de-DE" sz="1500" b="1">
                <a:ea typeface="+mn-lt"/>
                <a:cs typeface="+mn-lt"/>
              </a:rPr>
              <a:t>d) Akkusativobjekt und Dativobjekt</a:t>
            </a:r>
            <a:br>
              <a:rPr lang="de-DE" sz="1500" b="1">
                <a:ea typeface="+mn-lt"/>
                <a:cs typeface="+mn-lt"/>
              </a:rPr>
            </a:br>
            <a:r>
              <a:rPr lang="de-DE" sz="1500" b="1">
                <a:ea typeface="+mn-lt"/>
                <a:cs typeface="+mn-lt"/>
              </a:rPr>
              <a:t>    Ich schickte meinem Vater eine Postkarte.</a:t>
            </a:r>
            <a:br>
              <a:rPr lang="de-DE" sz="1500" b="1">
                <a:ea typeface="+mn-lt"/>
                <a:cs typeface="+mn-lt"/>
              </a:rPr>
            </a:br>
            <a:endParaRPr lang="de-DE" sz="1500" b="1">
              <a:ea typeface="+mn-lt"/>
              <a:cs typeface="+mn-lt"/>
            </a:endParaRPr>
          </a:p>
          <a:p>
            <a:pPr>
              <a:buNone/>
            </a:pPr>
            <a:r>
              <a:rPr lang="de-DE" sz="1500" b="1">
                <a:ea typeface="+mn-lt"/>
                <a:cs typeface="+mn-lt"/>
              </a:rPr>
              <a:t>e) Mehrteiliges Prädikat</a:t>
            </a:r>
            <a:br>
              <a:rPr lang="de-DE" sz="1500" b="1">
                <a:ea typeface="+mn-lt"/>
                <a:cs typeface="+mn-lt"/>
              </a:rPr>
            </a:br>
            <a:r>
              <a:rPr lang="de-DE" sz="1500" b="1">
                <a:ea typeface="+mn-lt"/>
                <a:cs typeface="+mn-lt"/>
              </a:rPr>
              <a:t>    Er muss sofort in die Schule gehen.</a:t>
            </a:r>
            <a:br>
              <a:rPr lang="de-DE" sz="1500" b="1">
                <a:ea typeface="+mn-lt"/>
                <a:cs typeface="+mn-lt"/>
              </a:rPr>
            </a:br>
            <a:endParaRPr lang="de-DE" sz="1500" b="1">
              <a:ea typeface="+mn-lt"/>
              <a:cs typeface="+mn-lt"/>
            </a:endParaRPr>
          </a:p>
          <a:p>
            <a:pPr>
              <a:buNone/>
            </a:pPr>
            <a:r>
              <a:rPr lang="de-DE" sz="1500" b="1">
                <a:ea typeface="+mn-lt"/>
                <a:cs typeface="+mn-lt"/>
              </a:rPr>
              <a:t>f) Temporale adverbiale Bestimmung und lokale adverbiale Bestimmung</a:t>
            </a:r>
            <a:br>
              <a:rPr lang="de-DE" sz="1500" b="1">
                <a:ea typeface="+mn-lt"/>
                <a:cs typeface="+mn-lt"/>
              </a:rPr>
            </a:br>
            <a:r>
              <a:rPr lang="de-DE" sz="1500" b="1">
                <a:ea typeface="+mn-lt"/>
                <a:cs typeface="+mn-lt"/>
              </a:rPr>
              <a:t>    Morgen muss ich um sieben Uhr in Ulm sein.</a:t>
            </a:r>
            <a:endParaRPr lang="de-DE" sz="1500">
              <a:cs typeface="Calibri"/>
            </a:endParaRPr>
          </a:p>
          <a:p>
            <a:pPr marL="0" indent="0">
              <a:buNone/>
            </a:pPr>
            <a:br>
              <a:rPr lang="en-US" sz="1500"/>
            </a:br>
            <a:endParaRPr lang="en-US" sz="1500"/>
          </a:p>
        </p:txBody>
      </p:sp>
    </p:spTree>
    <p:extLst>
      <p:ext uri="{BB962C8B-B14F-4D97-AF65-F5344CB8AC3E}">
        <p14:creationId xmlns:p14="http://schemas.microsoft.com/office/powerpoint/2010/main" val="39099050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3A25D70-4A55-4F72-B9C5-A69CDBF4DB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4957100-6D8B-4161-9F2F-C0A949EC84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2" name="Rectangle 11">
            <a:extLst>
              <a:ext uri="{FF2B5EF4-FFF2-40B4-BE49-F238E27FC236}">
                <a16:creationId xmlns:a16="http://schemas.microsoft.com/office/drawing/2014/main" id="{0BD8B065-EE51-4AE2-A94C-86249998FD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B144C13A-7A7A-4EBB-A23C-26BE7C688AA8}"/>
              </a:ext>
            </a:extLst>
          </p:cNvPr>
          <p:cNvSpPr>
            <a:spLocks noGrp="1"/>
          </p:cNvSpPr>
          <p:nvPr>
            <p:ph type="title"/>
          </p:nvPr>
        </p:nvSpPr>
        <p:spPr>
          <a:xfrm>
            <a:off x="3244241" y="914399"/>
            <a:ext cx="5576276" cy="4572001"/>
          </a:xfrm>
        </p:spPr>
        <p:txBody>
          <a:bodyPr vert="horz" lIns="91440" tIns="45720" rIns="91440" bIns="45720" rtlCol="0" anchor="b">
            <a:normAutofit fontScale="90000"/>
          </a:bodyPr>
          <a:lstStyle/>
          <a:p>
            <a:r>
              <a:rPr lang="de-DE" sz="2000" b="1" i="0" dirty="0">
                <a:effectLst/>
                <a:latin typeface="Segoe UI"/>
                <a:cs typeface="Segoe UI"/>
              </a:rPr>
              <a:t>1)</a:t>
            </a:r>
            <a:br>
              <a:rPr lang="de-DE" sz="2000" b="0" i="0" dirty="0">
                <a:effectLst/>
                <a:latin typeface="Segoe UI" panose="020B0502040204020203" pitchFamily="34" charset="0"/>
              </a:rPr>
            </a:br>
            <a:r>
              <a:rPr lang="de-DE" sz="2000" b="1" i="0" dirty="0">
                <a:effectLst/>
                <a:latin typeface="Segoe UI"/>
                <a:cs typeface="Segoe UI"/>
              </a:rPr>
              <a:t>Unterstreiche und bestimme alle Objekte und adverbiale Bestimmungen</a:t>
            </a:r>
            <a:br>
              <a:rPr lang="de-DE" sz="2000" b="1" i="0" dirty="0">
                <a:effectLst/>
                <a:latin typeface="Segoe UI" panose="020B0502040204020203" pitchFamily="34" charset="0"/>
              </a:rPr>
            </a:br>
            <a:br>
              <a:rPr lang="de-DE" sz="2000" b="1" i="0" dirty="0">
                <a:effectLst/>
                <a:latin typeface="Segoe UI" panose="020B0502040204020203" pitchFamily="34" charset="0"/>
              </a:rPr>
            </a:br>
            <a:br>
              <a:rPr lang="de-DE" sz="2000" b="1" dirty="0">
                <a:latin typeface="Segoe UI" panose="020B0502040204020203" pitchFamily="34" charset="0"/>
              </a:rPr>
            </a:br>
            <a:br>
              <a:rPr lang="de-DE" sz="1600" b="1" dirty="0">
                <a:latin typeface="Segoe UI" panose="020B0502040204020203" pitchFamily="34" charset="0"/>
              </a:rPr>
            </a:br>
            <a:r>
              <a:rPr lang="de-DE" sz="1600" i="0" dirty="0">
                <a:effectLst/>
                <a:latin typeface="Arial"/>
                <a:cs typeface="Arial"/>
              </a:rPr>
              <a:t>a) </a:t>
            </a:r>
            <a:r>
              <a:rPr lang="de-DE" sz="1600" dirty="0">
                <a:latin typeface="Arial"/>
                <a:cs typeface="Arial"/>
              </a:rPr>
              <a:t>Paul </a:t>
            </a:r>
            <a:r>
              <a:rPr lang="de-DE" sz="1600" i="0" dirty="0">
                <a:effectLst/>
                <a:latin typeface="Arial"/>
                <a:cs typeface="Arial"/>
              </a:rPr>
              <a:t>und seine Mutter bereiten die Geburtstagsfeier vor.</a:t>
            </a:r>
            <a:br>
              <a:rPr lang="de-DE" sz="1600" i="0" dirty="0">
                <a:effectLst/>
                <a:latin typeface="Arial" panose="020B0604020202020204" pitchFamily="34" charset="0"/>
                <a:cs typeface="Arial" panose="020B0604020202020204" pitchFamily="34" charset="0"/>
              </a:rPr>
            </a:br>
            <a:br>
              <a:rPr lang="de-DE" sz="1600" i="0" dirty="0">
                <a:effectLst/>
                <a:latin typeface="Arial" panose="020B0604020202020204" pitchFamily="34" charset="0"/>
                <a:cs typeface="Arial" panose="020B0604020202020204" pitchFamily="34" charset="0"/>
              </a:rPr>
            </a:br>
            <a:r>
              <a:rPr lang="de-DE" sz="1600" i="0" dirty="0">
                <a:effectLst/>
                <a:latin typeface="Arial"/>
                <a:cs typeface="Arial"/>
              </a:rPr>
              <a:t>b) Mich empfängt mein kleiner Hund mit Gebell.</a:t>
            </a:r>
            <a:br>
              <a:rPr lang="de-DE" sz="1600" i="0" dirty="0">
                <a:effectLst/>
                <a:latin typeface="Arial" panose="020B0604020202020204" pitchFamily="34" charset="0"/>
                <a:cs typeface="Arial" panose="020B0604020202020204" pitchFamily="34" charset="0"/>
              </a:rPr>
            </a:br>
            <a:br>
              <a:rPr lang="de-DE" sz="1600" i="0" dirty="0">
                <a:effectLst/>
                <a:latin typeface="Arial" panose="020B0604020202020204" pitchFamily="34" charset="0"/>
                <a:cs typeface="Arial" panose="020B0604020202020204" pitchFamily="34" charset="0"/>
              </a:rPr>
            </a:br>
            <a:r>
              <a:rPr lang="de-DE" sz="1600" i="0" dirty="0">
                <a:effectLst/>
                <a:latin typeface="Arial"/>
                <a:cs typeface="Arial"/>
              </a:rPr>
              <a:t>c) Ich bestelle meiner Schwester einen Gruß.</a:t>
            </a:r>
            <a:br>
              <a:rPr lang="de-DE" sz="1600" i="0" dirty="0">
                <a:effectLst/>
                <a:latin typeface="Arial" panose="020B0604020202020204" pitchFamily="34" charset="0"/>
                <a:cs typeface="Arial" panose="020B0604020202020204" pitchFamily="34" charset="0"/>
              </a:rPr>
            </a:br>
            <a:br>
              <a:rPr lang="de-DE" sz="1600" i="0" dirty="0">
                <a:effectLst/>
                <a:latin typeface="Arial" panose="020B0604020202020204" pitchFamily="34" charset="0"/>
                <a:cs typeface="Arial" panose="020B0604020202020204" pitchFamily="34" charset="0"/>
              </a:rPr>
            </a:br>
            <a:r>
              <a:rPr lang="de-DE" sz="1600" i="0" dirty="0">
                <a:effectLst/>
                <a:latin typeface="Arial"/>
                <a:cs typeface="Arial"/>
              </a:rPr>
              <a:t>d) Aus Angst vor Entdeckung versteckt sich das kleine Gespenst.</a:t>
            </a:r>
            <a:br>
              <a:rPr lang="de-DE" sz="1600" i="0" dirty="0">
                <a:effectLst/>
                <a:latin typeface="Arial" panose="020B0604020202020204" pitchFamily="34" charset="0"/>
                <a:cs typeface="Arial" panose="020B0604020202020204" pitchFamily="34" charset="0"/>
              </a:rPr>
            </a:br>
            <a:br>
              <a:rPr lang="de-DE" sz="1600" i="0" dirty="0">
                <a:effectLst/>
                <a:latin typeface="Arial" panose="020B0604020202020204" pitchFamily="34" charset="0"/>
                <a:cs typeface="Arial" panose="020B0604020202020204" pitchFamily="34" charset="0"/>
              </a:rPr>
            </a:br>
            <a:r>
              <a:rPr lang="de-DE" sz="1600" i="0">
                <a:effectLst/>
                <a:latin typeface="Arial"/>
                <a:cs typeface="Arial"/>
              </a:rPr>
              <a:t>e) </a:t>
            </a:r>
            <a:r>
              <a:rPr lang="de-DE" sz="1600">
                <a:latin typeface="Arial"/>
                <a:cs typeface="Arial"/>
              </a:rPr>
              <a:t>Ole </a:t>
            </a:r>
            <a:r>
              <a:rPr lang="de-DE" sz="1600" i="0">
                <a:effectLst/>
                <a:latin typeface="Arial"/>
                <a:cs typeface="Arial"/>
              </a:rPr>
              <a:t>konnte vor Aufregung die ganze Nacht nicht schlafen.</a:t>
            </a:r>
            <a:br>
              <a:rPr lang="de-DE" sz="1600" i="0" dirty="0">
                <a:effectLst/>
                <a:latin typeface="Arial" panose="020B0604020202020204" pitchFamily="34" charset="0"/>
                <a:cs typeface="Arial" panose="020B0604020202020204" pitchFamily="34" charset="0"/>
              </a:rPr>
            </a:br>
            <a:br>
              <a:rPr lang="de-DE" sz="1600" i="0" dirty="0">
                <a:effectLst/>
                <a:latin typeface="Arial" panose="020B0604020202020204" pitchFamily="34" charset="0"/>
                <a:cs typeface="Arial" panose="020B0604020202020204" pitchFamily="34" charset="0"/>
              </a:rPr>
            </a:br>
            <a:r>
              <a:rPr lang="de-DE" sz="1600" i="0" dirty="0">
                <a:effectLst/>
                <a:latin typeface="Arial"/>
                <a:cs typeface="Arial"/>
              </a:rPr>
              <a:t>f) Mein Bruder und ich fahren heute Nachmittag in die Stadt</a:t>
            </a:r>
            <a:r>
              <a:rPr lang="de-DE" sz="1600" i="0" u="sng" dirty="0">
                <a:effectLst/>
                <a:latin typeface="Arial"/>
                <a:cs typeface="Arial"/>
              </a:rPr>
              <a:t>.</a:t>
            </a:r>
            <a:br>
              <a:rPr lang="de-DE" sz="1600" i="0" dirty="0">
                <a:effectLst/>
                <a:latin typeface="Arial" panose="020B0604020202020204" pitchFamily="34" charset="0"/>
                <a:cs typeface="Arial" panose="020B0604020202020204" pitchFamily="34" charset="0"/>
              </a:rPr>
            </a:br>
            <a:br>
              <a:rPr lang="de-DE" sz="1600" i="0" dirty="0">
                <a:effectLst/>
                <a:latin typeface="Arial" panose="020B0604020202020204" pitchFamily="34" charset="0"/>
                <a:cs typeface="Arial" panose="020B0604020202020204" pitchFamily="34" charset="0"/>
              </a:rPr>
            </a:br>
            <a:r>
              <a:rPr lang="de-DE" sz="1600" i="0" dirty="0">
                <a:effectLst/>
                <a:latin typeface="Arial"/>
                <a:cs typeface="Arial"/>
              </a:rPr>
              <a:t>g) Wir wollen uns </a:t>
            </a:r>
            <a:r>
              <a:rPr lang="de-DE" sz="1600" dirty="0">
                <a:effectLst/>
                <a:latin typeface="Arial"/>
                <a:cs typeface="Arial"/>
              </a:rPr>
              <a:t>in der Bücherei über Wölfe </a:t>
            </a:r>
            <a:r>
              <a:rPr lang="de-DE" sz="1600" i="0" dirty="0">
                <a:effectLst/>
                <a:latin typeface="Arial"/>
                <a:cs typeface="Arial"/>
              </a:rPr>
              <a:t>informieren.</a:t>
            </a:r>
            <a:br>
              <a:rPr lang="de-DE" sz="1600" i="0" dirty="0">
                <a:effectLst/>
                <a:latin typeface="Arial" panose="020B0604020202020204" pitchFamily="34" charset="0"/>
                <a:cs typeface="Arial" panose="020B0604020202020204" pitchFamily="34" charset="0"/>
              </a:rPr>
            </a:br>
            <a:r>
              <a:rPr lang="de-DE" sz="1600" dirty="0">
                <a:latin typeface="Arial"/>
                <a:cs typeface="Arial"/>
              </a:rPr>
              <a:t>                                                                                           </a:t>
            </a:r>
            <a:br>
              <a:rPr lang="de-DE" sz="1600" dirty="0">
                <a:latin typeface="Arial"/>
                <a:cs typeface="Arial"/>
              </a:rPr>
            </a:br>
            <a:r>
              <a:rPr lang="de-DE" sz="1600" dirty="0">
                <a:latin typeface="Arial"/>
                <a:cs typeface="Arial"/>
              </a:rPr>
              <a:t>                                                                                                  </a:t>
            </a:r>
            <a:r>
              <a:rPr lang="de-DE" sz="1600" i="0" dirty="0">
                <a:effectLst/>
                <a:latin typeface="Arial"/>
                <a:cs typeface="Arial"/>
              </a:rPr>
              <a:t> 5</a:t>
            </a:r>
            <a:r>
              <a:rPr lang="de-DE" sz="1600" dirty="0">
                <a:latin typeface="Arial"/>
                <a:cs typeface="Arial"/>
              </a:rPr>
              <a:t>p</a:t>
            </a:r>
            <a:br>
              <a:rPr lang="de-DE" sz="1600" i="0" dirty="0">
                <a:effectLst/>
                <a:latin typeface="Arial" panose="020B0604020202020204" pitchFamily="34" charset="0"/>
                <a:cs typeface="Arial" panose="020B0604020202020204" pitchFamily="34" charset="0"/>
              </a:rPr>
            </a:br>
            <a:br>
              <a:rPr lang="de-DE" sz="1000" b="0" i="0" dirty="0">
                <a:effectLst/>
                <a:latin typeface="Segoe UI" panose="020B0502040204020203" pitchFamily="34" charset="0"/>
              </a:rPr>
            </a:br>
            <a:endParaRPr lang="en-US" sz="2000" kern="1200" dirty="0">
              <a:solidFill>
                <a:schemeClr val="tx2"/>
              </a:solidFill>
              <a:latin typeface="+mj-lt"/>
              <a:ea typeface="+mj-ea"/>
              <a:cs typeface="+mj-cs"/>
            </a:endParaRPr>
          </a:p>
        </p:txBody>
      </p:sp>
      <p:grpSp>
        <p:nvGrpSpPr>
          <p:cNvPr id="14" name="Group 13">
            <a:extLst>
              <a:ext uri="{FF2B5EF4-FFF2-40B4-BE49-F238E27FC236}">
                <a16:creationId xmlns:a16="http://schemas.microsoft.com/office/drawing/2014/main" id="{18999293-B054-4B57-A26F-D04C2BB1133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43336"/>
            <a:ext cx="5163047" cy="2657478"/>
            <a:chOff x="6867015" y="-1"/>
            <a:chExt cx="5324985" cy="3251912"/>
          </a:xfrm>
          <a:solidFill>
            <a:schemeClr val="bg1">
              <a:alpha val="30000"/>
            </a:schemeClr>
          </a:solidFill>
        </p:grpSpPr>
        <p:sp>
          <p:nvSpPr>
            <p:cNvPr id="15" name="Freeform: Shape 14">
              <a:extLst>
                <a:ext uri="{FF2B5EF4-FFF2-40B4-BE49-F238E27FC236}">
                  <a16:creationId xmlns:a16="http://schemas.microsoft.com/office/drawing/2014/main" id="{5E505D8A-F41A-450D-A648-E77DF6B8D8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E2BD6DCE-6A81-4F34-9958-67B578EA16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5C462BE8-CD72-48CF-8A7B-C716D2B99E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1C2CDB70-40F1-4D00-8F17-A532E732EB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761945C4-D997-42F3-B59A-984CF006671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21" name="Freeform: Shape 20">
              <a:extLst>
                <a:ext uri="{FF2B5EF4-FFF2-40B4-BE49-F238E27FC236}">
                  <a16:creationId xmlns:a16="http://schemas.microsoft.com/office/drawing/2014/main" id="{4651FE4A-9487-43BE-A388-134535743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F44B0EF3-9992-4B95-8A43-6206B3FC3F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41B1C1F-C2FE-4C47-9D74-ADB9B53F4B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4" name="Freeform: Shape 23">
              <a:extLst>
                <a:ext uri="{FF2B5EF4-FFF2-40B4-BE49-F238E27FC236}">
                  <a16:creationId xmlns:a16="http://schemas.microsoft.com/office/drawing/2014/main" id="{1048177B-A49E-4E24-9007-07A0EDD6A2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52831751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Slide Background Fill">
            <a:extLst>
              <a:ext uri="{FF2B5EF4-FFF2-40B4-BE49-F238E27FC236}">
                <a16:creationId xmlns:a16="http://schemas.microsoft.com/office/drawing/2014/main" id="{44D65982-4F00-4330-8DAA-DE6A9E4D6D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400A7B37-4458-4745-AA03-7239FAF2D8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88952" cy="6858000"/>
            <a:chOff x="651279" y="598259"/>
            <a:chExt cx="10889442" cy="5680742"/>
          </a:xfrm>
        </p:grpSpPr>
        <p:sp>
          <p:nvSpPr>
            <p:cNvPr id="13" name="Color">
              <a:extLst>
                <a:ext uri="{FF2B5EF4-FFF2-40B4-BE49-F238E27FC236}">
                  <a16:creationId xmlns:a16="http://schemas.microsoft.com/office/drawing/2014/main" id="{097E1D96-7C8B-400D-A348-5CCBDCAFB7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Color">
              <a:extLst>
                <a:ext uri="{FF2B5EF4-FFF2-40B4-BE49-F238E27FC236}">
                  <a16:creationId xmlns:a16="http://schemas.microsoft.com/office/drawing/2014/main" id="{0E5BB2AC-B50A-43D8-A7F2-1340091989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17" name="Freeform: Shape 16">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8" name="Freeform: Shape 17">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9" name="Freeform: Shape 18">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3" name="Freeform: Shape 22">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el 1">
            <a:extLst>
              <a:ext uri="{FF2B5EF4-FFF2-40B4-BE49-F238E27FC236}">
                <a16:creationId xmlns:a16="http://schemas.microsoft.com/office/drawing/2014/main" id="{8DED6A47-3555-4841-8ACD-F7E1C99844A2}"/>
              </a:ext>
            </a:extLst>
          </p:cNvPr>
          <p:cNvSpPr>
            <a:spLocks noGrp="1"/>
          </p:cNvSpPr>
          <p:nvPr>
            <p:ph type="title"/>
          </p:nvPr>
        </p:nvSpPr>
        <p:spPr>
          <a:xfrm>
            <a:off x="808086" y="383457"/>
            <a:ext cx="10545713" cy="2788920"/>
          </a:xfrm>
        </p:spPr>
        <p:txBody>
          <a:bodyPr anchor="b">
            <a:normAutofit/>
          </a:bodyPr>
          <a:lstStyle/>
          <a:p>
            <a:pPr algn="ctr"/>
            <a:r>
              <a:rPr lang="de-DE" sz="4800" b="1" i="0" dirty="0">
                <a:solidFill>
                  <a:schemeClr val="bg1"/>
                </a:solidFill>
                <a:effectLst/>
                <a:latin typeface="Segoe UI" panose="020B0502040204020203" pitchFamily="34" charset="0"/>
              </a:rPr>
              <a:t>         2)</a:t>
            </a:r>
            <a:br>
              <a:rPr lang="de-DE" sz="4800" b="0" i="0" dirty="0">
                <a:solidFill>
                  <a:schemeClr val="bg1"/>
                </a:solidFill>
                <a:effectLst/>
                <a:latin typeface="Segoe UI" panose="020B0502040204020203" pitchFamily="34" charset="0"/>
              </a:rPr>
            </a:br>
            <a:r>
              <a:rPr lang="de-DE" sz="4800" b="0" i="0" dirty="0">
                <a:solidFill>
                  <a:schemeClr val="bg1"/>
                </a:solidFill>
                <a:effectLst/>
                <a:latin typeface="Segoe UI" panose="020B0502040204020203" pitchFamily="34" charset="0"/>
              </a:rPr>
              <a:t>                    </a:t>
            </a:r>
            <a:r>
              <a:rPr lang="de-DE" sz="4800" b="1" i="0" dirty="0">
                <a:solidFill>
                  <a:schemeClr val="bg1"/>
                </a:solidFill>
                <a:effectLst/>
                <a:latin typeface="Segoe UI" panose="020B0502040204020203" pitchFamily="34" charset="0"/>
              </a:rPr>
              <a:t>Welches Satzglied ist           unterstrichen?</a:t>
            </a:r>
            <a:br>
              <a:rPr lang="de-DE" sz="4800" b="1" i="0" dirty="0">
                <a:solidFill>
                  <a:schemeClr val="bg1"/>
                </a:solidFill>
                <a:effectLst/>
                <a:latin typeface="Segoe UI" panose="020B0502040204020203" pitchFamily="34" charset="0"/>
              </a:rPr>
            </a:br>
            <a:endParaRPr lang="de-DE" sz="4800" dirty="0">
              <a:solidFill>
                <a:schemeClr val="bg1"/>
              </a:solidFill>
            </a:endParaRPr>
          </a:p>
        </p:txBody>
      </p:sp>
      <p:sp>
        <p:nvSpPr>
          <p:cNvPr id="25" name="Rectangle 24">
            <a:extLst>
              <a:ext uri="{FF2B5EF4-FFF2-40B4-BE49-F238E27FC236}">
                <a16:creationId xmlns:a16="http://schemas.microsoft.com/office/drawing/2014/main" id="{D143E7E7-E8B6-4540-9F64-16248A70AA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57" y="3245529"/>
            <a:ext cx="10911259" cy="32510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1">
            <a:extLst>
              <a:ext uri="{FF2B5EF4-FFF2-40B4-BE49-F238E27FC236}">
                <a16:creationId xmlns:a16="http://schemas.microsoft.com/office/drawing/2014/main" id="{4B982A94-40C3-47A2-B491-8D920C94234E}"/>
              </a:ext>
            </a:extLst>
          </p:cNvPr>
          <p:cNvSpPr>
            <a:spLocks noChangeArrowheads="1"/>
          </p:cNvSpPr>
          <p:nvPr/>
        </p:nvSpPr>
        <p:spPr bwMode="auto">
          <a:xfrm>
            <a:off x="0" y="-122728"/>
            <a:ext cx="81419"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spcBef>
                <a:spcPct val="0"/>
              </a:spcBef>
              <a:spcAft>
                <a:spcPts val="600"/>
              </a:spcAft>
              <a:buClrTx/>
              <a:buSzTx/>
              <a:buFontTx/>
              <a:buNone/>
              <a:tabLst/>
            </a:pPr>
            <a:endParaRPr kumimoji="0" lang="de-DE" altLang="de-DE" sz="1000" b="0" i="0" u="none" strike="noStrike" cap="none" normalizeH="0" baseline="0">
              <a:ln>
                <a:noFill/>
              </a:ln>
              <a:solidFill>
                <a:schemeClr val="tx1"/>
              </a:solidFill>
              <a:effectLst/>
              <a:latin typeface="Segoe UI" panose="020B0502040204020203" pitchFamily="34" charset="0"/>
              <a:cs typeface="Segoe UI" panose="020B0502040204020203" pitchFamily="34" charset="0"/>
            </a:endParaRPr>
          </a:p>
          <a:p>
            <a:pPr marL="0" marR="0" lvl="0" indent="0" algn="l" defTabSz="914400" rtl="0" eaLnBrk="0" fontAlgn="base" latinLnBrk="0" hangingPunct="0">
              <a:spcBef>
                <a:spcPct val="0"/>
              </a:spcBef>
              <a:spcAft>
                <a:spcPts val="60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graphicFrame>
        <p:nvGraphicFramePr>
          <p:cNvPr id="4" name="Inhaltsplatzhalter 3">
            <a:extLst>
              <a:ext uri="{FF2B5EF4-FFF2-40B4-BE49-F238E27FC236}">
                <a16:creationId xmlns:a16="http://schemas.microsoft.com/office/drawing/2014/main" id="{1707823D-EFB1-4473-AF9C-787DCEE616F8}"/>
              </a:ext>
            </a:extLst>
          </p:cNvPr>
          <p:cNvGraphicFramePr>
            <a:graphicFrameLocks noGrp="1"/>
          </p:cNvGraphicFramePr>
          <p:nvPr>
            <p:ph idx="1"/>
            <p:extLst>
              <p:ext uri="{D42A27DB-BD31-4B8C-83A1-F6EECF244321}">
                <p14:modId xmlns:p14="http://schemas.microsoft.com/office/powerpoint/2010/main" val="2012192678"/>
              </p:ext>
            </p:extLst>
          </p:nvPr>
        </p:nvGraphicFramePr>
        <p:xfrm>
          <a:off x="1776634" y="3532613"/>
          <a:ext cx="8638732" cy="2644351"/>
        </p:xfrm>
        <a:graphic>
          <a:graphicData uri="http://schemas.openxmlformats.org/drawingml/2006/table">
            <a:tbl>
              <a:tblPr/>
              <a:tblGrid>
                <a:gridCol w="4378392">
                  <a:extLst>
                    <a:ext uri="{9D8B030D-6E8A-4147-A177-3AD203B41FA5}">
                      <a16:colId xmlns:a16="http://schemas.microsoft.com/office/drawing/2014/main" val="4035345855"/>
                    </a:ext>
                  </a:extLst>
                </a:gridCol>
                <a:gridCol w="4260340">
                  <a:extLst>
                    <a:ext uri="{9D8B030D-6E8A-4147-A177-3AD203B41FA5}">
                      <a16:colId xmlns:a16="http://schemas.microsoft.com/office/drawing/2014/main" val="72014166"/>
                    </a:ext>
                  </a:extLst>
                </a:gridCol>
              </a:tblGrid>
              <a:tr h="698864">
                <a:tc>
                  <a:txBody>
                    <a:bodyPr/>
                    <a:lstStyle/>
                    <a:p>
                      <a:r>
                        <a:rPr lang="de-DE" sz="1900"/>
                        <a:t>a) Der Omnibusfahrer übersah </a:t>
                      </a:r>
                      <a:r>
                        <a:rPr lang="de-DE" sz="1900" u="sng"/>
                        <a:t>die rote Ampel</a:t>
                      </a:r>
                      <a:r>
                        <a:rPr lang="de-DE" sz="1900" u="none"/>
                        <a:t>.</a:t>
                      </a:r>
                    </a:p>
                  </a:txBody>
                  <a:tcPr marL="94441" marR="94441" marT="47221" marB="47221" anchor="ctr">
                    <a:lnL>
                      <a:noFill/>
                    </a:lnL>
                    <a:lnR>
                      <a:noFill/>
                    </a:lnR>
                    <a:lnT>
                      <a:noFill/>
                    </a:lnT>
                    <a:lnB>
                      <a:noFill/>
                    </a:lnB>
                  </a:tcPr>
                </a:tc>
                <a:tc>
                  <a:txBody>
                    <a:bodyPr/>
                    <a:lstStyle/>
                    <a:p>
                      <a:r>
                        <a:rPr lang="de-DE" sz="1900"/>
                        <a:t>______________________________</a:t>
                      </a:r>
                    </a:p>
                  </a:txBody>
                  <a:tcPr marL="94441" marR="94441" marT="47221" marB="47221" anchor="ctr">
                    <a:lnL>
                      <a:noFill/>
                    </a:lnL>
                    <a:lnR>
                      <a:noFill/>
                    </a:lnR>
                    <a:lnT>
                      <a:noFill/>
                    </a:lnT>
                    <a:lnB>
                      <a:noFill/>
                    </a:lnB>
                  </a:tcPr>
                </a:tc>
                <a:extLst>
                  <a:ext uri="{0D108BD9-81ED-4DB2-BD59-A6C34878D82A}">
                    <a16:rowId xmlns:a16="http://schemas.microsoft.com/office/drawing/2014/main" val="3299212529"/>
                  </a:ext>
                </a:extLst>
              </a:tr>
              <a:tr h="415541">
                <a:tc>
                  <a:txBody>
                    <a:bodyPr/>
                    <a:lstStyle/>
                    <a:p>
                      <a:r>
                        <a:rPr lang="de-DE" sz="1900"/>
                        <a:t>b) Emil tritt </a:t>
                      </a:r>
                      <a:r>
                        <a:rPr lang="de-DE" sz="1900" u="sng"/>
                        <a:t>seiner Schwester </a:t>
                      </a:r>
                      <a:r>
                        <a:rPr lang="de-DE" sz="1900"/>
                        <a:t>ans Bein.</a:t>
                      </a:r>
                    </a:p>
                  </a:txBody>
                  <a:tcPr marL="94441" marR="94441" marT="47221" marB="47221" anchor="ctr">
                    <a:lnL>
                      <a:noFill/>
                    </a:lnL>
                    <a:lnR>
                      <a:noFill/>
                    </a:lnR>
                    <a:lnT>
                      <a:noFill/>
                    </a:lnT>
                    <a:lnB>
                      <a:noFill/>
                    </a:lnB>
                  </a:tcPr>
                </a:tc>
                <a:tc>
                  <a:txBody>
                    <a:bodyPr/>
                    <a:lstStyle/>
                    <a:p>
                      <a:r>
                        <a:rPr lang="de-DE" sz="1900"/>
                        <a:t>______________________________</a:t>
                      </a:r>
                    </a:p>
                  </a:txBody>
                  <a:tcPr marL="94441" marR="94441" marT="47221" marB="47221" anchor="ctr">
                    <a:lnL>
                      <a:noFill/>
                    </a:lnL>
                    <a:lnR>
                      <a:noFill/>
                    </a:lnR>
                    <a:lnT>
                      <a:noFill/>
                    </a:lnT>
                    <a:lnB>
                      <a:noFill/>
                    </a:lnB>
                  </a:tcPr>
                </a:tc>
                <a:extLst>
                  <a:ext uri="{0D108BD9-81ED-4DB2-BD59-A6C34878D82A}">
                    <a16:rowId xmlns:a16="http://schemas.microsoft.com/office/drawing/2014/main" val="1450151686"/>
                  </a:ext>
                </a:extLst>
              </a:tr>
              <a:tr h="415541">
                <a:tc>
                  <a:txBody>
                    <a:bodyPr/>
                    <a:lstStyle/>
                    <a:p>
                      <a:r>
                        <a:rPr lang="de-DE" sz="1900"/>
                        <a:t>c) Er </a:t>
                      </a:r>
                      <a:r>
                        <a:rPr lang="de-DE" sz="1900" u="sng"/>
                        <a:t>soll</a:t>
                      </a:r>
                      <a:r>
                        <a:rPr lang="de-DE" sz="1900"/>
                        <a:t> mir sofort mein Buch </a:t>
                      </a:r>
                      <a:r>
                        <a:rPr lang="de-DE" sz="1900" u="sng"/>
                        <a:t>geben</a:t>
                      </a:r>
                      <a:r>
                        <a:rPr lang="de-DE" sz="1900"/>
                        <a:t>.</a:t>
                      </a:r>
                    </a:p>
                  </a:txBody>
                  <a:tcPr marL="94441" marR="94441" marT="47221" marB="47221" anchor="ctr">
                    <a:lnL>
                      <a:noFill/>
                    </a:lnL>
                    <a:lnR>
                      <a:noFill/>
                    </a:lnR>
                    <a:lnT>
                      <a:noFill/>
                    </a:lnT>
                    <a:lnB>
                      <a:noFill/>
                    </a:lnB>
                  </a:tcPr>
                </a:tc>
                <a:tc>
                  <a:txBody>
                    <a:bodyPr/>
                    <a:lstStyle/>
                    <a:p>
                      <a:r>
                        <a:rPr lang="de-DE" sz="1900"/>
                        <a:t>______________________________</a:t>
                      </a:r>
                    </a:p>
                  </a:txBody>
                  <a:tcPr marL="94441" marR="94441" marT="47221" marB="47221" anchor="ctr">
                    <a:lnL>
                      <a:noFill/>
                    </a:lnL>
                    <a:lnR>
                      <a:noFill/>
                    </a:lnR>
                    <a:lnT>
                      <a:noFill/>
                    </a:lnT>
                    <a:lnB>
                      <a:noFill/>
                    </a:lnB>
                  </a:tcPr>
                </a:tc>
                <a:extLst>
                  <a:ext uri="{0D108BD9-81ED-4DB2-BD59-A6C34878D82A}">
                    <a16:rowId xmlns:a16="http://schemas.microsoft.com/office/drawing/2014/main" val="3896638398"/>
                  </a:ext>
                </a:extLst>
              </a:tr>
              <a:tr h="698864">
                <a:tc>
                  <a:txBody>
                    <a:bodyPr/>
                    <a:lstStyle/>
                    <a:p>
                      <a:r>
                        <a:rPr lang="de-DE" sz="1900"/>
                        <a:t>d) Im Krimi schoss der Polizist </a:t>
                      </a:r>
                      <a:r>
                        <a:rPr lang="de-DE" sz="1900" u="sng"/>
                        <a:t>auf den Gangster</a:t>
                      </a:r>
                      <a:r>
                        <a:rPr lang="de-DE" sz="1900"/>
                        <a:t>.</a:t>
                      </a:r>
                    </a:p>
                  </a:txBody>
                  <a:tcPr marL="94441" marR="94441" marT="47221" marB="47221" anchor="ctr">
                    <a:lnL>
                      <a:noFill/>
                    </a:lnL>
                    <a:lnR>
                      <a:noFill/>
                    </a:lnR>
                    <a:lnT>
                      <a:noFill/>
                    </a:lnT>
                    <a:lnB>
                      <a:noFill/>
                    </a:lnB>
                  </a:tcPr>
                </a:tc>
                <a:tc>
                  <a:txBody>
                    <a:bodyPr/>
                    <a:lstStyle/>
                    <a:p>
                      <a:r>
                        <a:rPr lang="de-DE" sz="1900"/>
                        <a:t>______________________________</a:t>
                      </a:r>
                    </a:p>
                  </a:txBody>
                  <a:tcPr marL="94441" marR="94441" marT="47221" marB="47221" anchor="ctr">
                    <a:lnL>
                      <a:noFill/>
                    </a:lnL>
                    <a:lnR>
                      <a:noFill/>
                    </a:lnR>
                    <a:lnT>
                      <a:noFill/>
                    </a:lnT>
                    <a:lnB>
                      <a:noFill/>
                    </a:lnB>
                  </a:tcPr>
                </a:tc>
                <a:extLst>
                  <a:ext uri="{0D108BD9-81ED-4DB2-BD59-A6C34878D82A}">
                    <a16:rowId xmlns:a16="http://schemas.microsoft.com/office/drawing/2014/main" val="930719876"/>
                  </a:ext>
                </a:extLst>
              </a:tr>
              <a:tr h="415541">
                <a:tc>
                  <a:txBody>
                    <a:bodyPr/>
                    <a:lstStyle/>
                    <a:p>
                      <a:r>
                        <a:rPr lang="de-DE" sz="1900"/>
                        <a:t>e) </a:t>
                      </a:r>
                      <a:r>
                        <a:rPr lang="de-DE" sz="1900" u="sng"/>
                        <a:t>Niemand</a:t>
                      </a:r>
                      <a:r>
                        <a:rPr lang="de-DE" sz="1900"/>
                        <a:t> hört ihr zu.</a:t>
                      </a:r>
                    </a:p>
                  </a:txBody>
                  <a:tcPr marL="94441" marR="94441" marT="47221" marB="47221" anchor="ctr">
                    <a:lnL>
                      <a:noFill/>
                    </a:lnL>
                    <a:lnR>
                      <a:noFill/>
                    </a:lnR>
                    <a:lnT>
                      <a:noFill/>
                    </a:lnT>
                    <a:lnB>
                      <a:noFill/>
                    </a:lnB>
                  </a:tcPr>
                </a:tc>
                <a:tc>
                  <a:txBody>
                    <a:bodyPr/>
                    <a:lstStyle/>
                    <a:p>
                      <a:r>
                        <a:rPr lang="de-DE" sz="1900" dirty="0"/>
                        <a:t>_________________                             4p</a:t>
                      </a:r>
                    </a:p>
                  </a:txBody>
                  <a:tcPr marL="94441" marR="94441" marT="47221" marB="47221" anchor="ctr">
                    <a:lnL>
                      <a:noFill/>
                    </a:lnL>
                    <a:lnR>
                      <a:noFill/>
                    </a:lnR>
                    <a:lnT>
                      <a:noFill/>
                    </a:lnT>
                    <a:lnB>
                      <a:noFill/>
                    </a:lnB>
                  </a:tcPr>
                </a:tc>
                <a:extLst>
                  <a:ext uri="{0D108BD9-81ED-4DB2-BD59-A6C34878D82A}">
                    <a16:rowId xmlns:a16="http://schemas.microsoft.com/office/drawing/2014/main" val="4130798275"/>
                  </a:ext>
                </a:extLst>
              </a:tr>
            </a:tbl>
          </a:graphicData>
        </a:graphic>
      </p:graphicFrame>
    </p:spTree>
    <p:extLst>
      <p:ext uri="{BB962C8B-B14F-4D97-AF65-F5344CB8AC3E}">
        <p14:creationId xmlns:p14="http://schemas.microsoft.com/office/powerpoint/2010/main" val="328138262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8" name="Rectangle 217">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0" name="Rectangle 219">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2" name="Group 221">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223" name="Freeform: Shape 222">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4" name="Freeform: Shape 223">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5" name="Freeform: Shape 224">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6" name="Freeform: Shape 225">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7" name="Freeform: Shape 226">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228" name="Freeform: Shape 227">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9" name="Freeform: Shape 228">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10" name="Titel 1">
            <a:extLst>
              <a:ext uri="{FF2B5EF4-FFF2-40B4-BE49-F238E27FC236}">
                <a16:creationId xmlns:a16="http://schemas.microsoft.com/office/drawing/2014/main" id="{1D3E1D34-2C66-4584-878C-E5AA29964BF0}"/>
              </a:ext>
            </a:extLst>
          </p:cNvPr>
          <p:cNvSpPr>
            <a:spLocks noGrp="1"/>
          </p:cNvSpPr>
          <p:nvPr>
            <p:ph type="title"/>
          </p:nvPr>
        </p:nvSpPr>
        <p:spPr>
          <a:xfrm>
            <a:off x="2317315" y="181627"/>
            <a:ext cx="6778561" cy="4321479"/>
          </a:xfrm>
        </p:spPr>
        <p:txBody>
          <a:bodyPr vert="horz" lIns="91440" tIns="45720" rIns="91440" bIns="45720" rtlCol="0" anchor="b">
            <a:normAutofit fontScale="90000"/>
          </a:bodyPr>
          <a:lstStyle/>
          <a:p>
            <a:pPr algn="ctr"/>
            <a:r>
              <a:rPr lang="de-DE" sz="1000" dirty="0"/>
              <a:t> </a:t>
            </a:r>
            <a:r>
              <a:rPr lang="de-DE" sz="1600" b="1" dirty="0"/>
              <a:t>3)</a:t>
            </a:r>
            <a:br>
              <a:rPr lang="de-DE" sz="1600" dirty="0"/>
            </a:br>
            <a:r>
              <a:rPr lang="de-DE" sz="1600" b="1" dirty="0"/>
              <a:t>Bestimme die Satzglieder.</a:t>
            </a:r>
            <a:br>
              <a:rPr lang="de-DE" b="1" dirty="0"/>
            </a:br>
            <a:br>
              <a:rPr lang="de-DE" sz="1000" dirty="0"/>
            </a:br>
            <a:br>
              <a:rPr lang="de-DE" sz="1000" dirty="0"/>
            </a:br>
            <a:r>
              <a:rPr lang="de-DE" sz="1400" dirty="0">
                <a:latin typeface="Arial" panose="020B0604020202020204" pitchFamily="34" charset="0"/>
                <a:cs typeface="Arial" panose="020B0604020202020204" pitchFamily="34" charset="0"/>
              </a:rPr>
              <a:t> </a:t>
            </a:r>
            <a:br>
              <a:rPr lang="de-DE" sz="1400" dirty="0">
                <a:latin typeface="Arial" panose="020B0604020202020204" pitchFamily="34" charset="0"/>
                <a:cs typeface="Arial" panose="020B0604020202020204" pitchFamily="34" charset="0"/>
              </a:rPr>
            </a:br>
            <a:r>
              <a:rPr lang="de-DE" sz="1400" dirty="0">
                <a:latin typeface="Arial" panose="020B0604020202020204" pitchFamily="34" charset="0"/>
                <a:cs typeface="Arial" panose="020B0604020202020204" pitchFamily="34" charset="0"/>
              </a:rPr>
              <a:t>1. Weit drüben in Amerika lebt ein Verwandter von uns.</a:t>
            </a:r>
            <a:br>
              <a:rPr lang="de-DE" sz="1400" dirty="0">
                <a:latin typeface="Arial" panose="020B0604020202020204" pitchFamily="34" charset="0"/>
                <a:cs typeface="Arial" panose="020B0604020202020204" pitchFamily="34" charset="0"/>
              </a:rPr>
            </a:br>
            <a:br>
              <a:rPr lang="de-DE" sz="1400" dirty="0">
                <a:latin typeface="Arial" panose="020B0604020202020204" pitchFamily="34" charset="0"/>
                <a:cs typeface="Arial" panose="020B0604020202020204" pitchFamily="34" charset="0"/>
              </a:rPr>
            </a:br>
            <a:r>
              <a:rPr lang="de-DE" sz="1400" dirty="0">
                <a:latin typeface="Arial" panose="020B0604020202020204" pitchFamily="34" charset="0"/>
                <a:cs typeface="Arial" panose="020B0604020202020204" pitchFamily="34" charset="0"/>
              </a:rPr>
              <a:t>2. Er wohnt in Chicago und soll ein sehr gewandter Geschäftsmann sein.</a:t>
            </a:r>
            <a:br>
              <a:rPr lang="de-DE" sz="1400" dirty="0">
                <a:latin typeface="Arial" panose="020B0604020202020204" pitchFamily="34" charset="0"/>
                <a:cs typeface="Arial" panose="020B0604020202020204" pitchFamily="34" charset="0"/>
              </a:rPr>
            </a:br>
            <a:br>
              <a:rPr lang="de-DE" sz="1400" dirty="0">
                <a:latin typeface="Arial" panose="020B0604020202020204" pitchFamily="34" charset="0"/>
                <a:cs typeface="Arial" panose="020B0604020202020204" pitchFamily="34" charset="0"/>
              </a:rPr>
            </a:br>
            <a:r>
              <a:rPr lang="de-DE" sz="1400" dirty="0">
                <a:latin typeface="Arial" panose="020B0604020202020204" pitchFamily="34" charset="0"/>
                <a:cs typeface="Arial" panose="020B0604020202020204" pitchFamily="34" charset="0"/>
              </a:rPr>
              <a:t>3. Er leitet eine Reparaturwerkstatt.</a:t>
            </a:r>
            <a:br>
              <a:rPr lang="de-DE" sz="1400" dirty="0">
                <a:latin typeface="Arial" panose="020B0604020202020204" pitchFamily="34" charset="0"/>
                <a:cs typeface="Arial" panose="020B0604020202020204" pitchFamily="34" charset="0"/>
              </a:rPr>
            </a:br>
            <a:br>
              <a:rPr lang="de-DE" sz="1400" dirty="0">
                <a:latin typeface="Arial" panose="020B0604020202020204" pitchFamily="34" charset="0"/>
                <a:cs typeface="Arial" panose="020B0604020202020204" pitchFamily="34" charset="0"/>
              </a:rPr>
            </a:br>
            <a:r>
              <a:rPr lang="de-DE" sz="1400" dirty="0">
                <a:latin typeface="Arial" panose="020B0604020202020204" pitchFamily="34" charset="0"/>
                <a:cs typeface="Arial" panose="020B0604020202020204" pitchFamily="34" charset="0"/>
              </a:rPr>
              <a:t>4. Jedes Jahr zu Weihnachten sandte er bisher an uns eine große Kiste.</a:t>
            </a:r>
            <a:br>
              <a:rPr lang="de-DE" sz="1400" dirty="0">
                <a:latin typeface="Arial" panose="020B0604020202020204" pitchFamily="34" charset="0"/>
                <a:cs typeface="Arial" panose="020B0604020202020204" pitchFamily="34" charset="0"/>
              </a:rPr>
            </a:br>
            <a:br>
              <a:rPr lang="de-DE" sz="1400" dirty="0">
                <a:latin typeface="Arial" panose="020B0604020202020204" pitchFamily="34" charset="0"/>
                <a:cs typeface="Arial" panose="020B0604020202020204" pitchFamily="34" charset="0"/>
              </a:rPr>
            </a:br>
            <a:r>
              <a:rPr lang="de-DE" sz="1400" dirty="0">
                <a:latin typeface="Arial" panose="020B0604020202020204" pitchFamily="34" charset="0"/>
                <a:cs typeface="Arial" panose="020B0604020202020204" pitchFamily="34" charset="0"/>
              </a:rPr>
              <a:t>5. Wir standen im Kreise um die Kiste.</a:t>
            </a:r>
            <a:br>
              <a:rPr lang="de-DE" sz="1400" dirty="0">
                <a:latin typeface="Arial" panose="020B0604020202020204" pitchFamily="34" charset="0"/>
                <a:cs typeface="Arial" panose="020B0604020202020204" pitchFamily="34" charset="0"/>
              </a:rPr>
            </a:br>
            <a:br>
              <a:rPr lang="de-DE" sz="1400" dirty="0">
                <a:latin typeface="Arial" panose="020B0604020202020204" pitchFamily="34" charset="0"/>
                <a:cs typeface="Arial" panose="020B0604020202020204" pitchFamily="34" charset="0"/>
              </a:rPr>
            </a:br>
            <a:r>
              <a:rPr lang="de-DE" sz="1400" dirty="0">
                <a:latin typeface="Arial" panose="020B0604020202020204" pitchFamily="34" charset="0"/>
                <a:cs typeface="Arial" panose="020B0604020202020204" pitchFamily="34" charset="0"/>
              </a:rPr>
              <a:t>6. Besonders die vielen Stempel fesselten uns.</a:t>
            </a:r>
            <a:br>
              <a:rPr lang="de-DE" sz="1400" dirty="0">
                <a:latin typeface="Arial" panose="020B0604020202020204" pitchFamily="34" charset="0"/>
                <a:cs typeface="Arial" panose="020B0604020202020204" pitchFamily="34" charset="0"/>
              </a:rPr>
            </a:br>
            <a:br>
              <a:rPr lang="de-DE" sz="1400" dirty="0">
                <a:latin typeface="Arial" panose="020B0604020202020204" pitchFamily="34" charset="0"/>
                <a:cs typeface="Arial" panose="020B0604020202020204" pitchFamily="34" charset="0"/>
              </a:rPr>
            </a:br>
            <a:r>
              <a:rPr lang="de-DE" sz="1400" dirty="0">
                <a:latin typeface="Arial" panose="020B0604020202020204" pitchFamily="34" charset="0"/>
                <a:cs typeface="Arial" panose="020B0604020202020204" pitchFamily="34" charset="0"/>
              </a:rPr>
              <a:t>7. Vater unterschrieb unterdessen die Quittung des Boten.</a:t>
            </a:r>
            <a:br>
              <a:rPr lang="de-DE" sz="1400" dirty="0">
                <a:latin typeface="Arial" panose="020B0604020202020204" pitchFamily="34" charset="0"/>
                <a:cs typeface="Arial" panose="020B0604020202020204" pitchFamily="34" charset="0"/>
              </a:rPr>
            </a:br>
            <a:br>
              <a:rPr lang="de-DE" sz="1400" dirty="0">
                <a:latin typeface="Arial" panose="020B0604020202020204" pitchFamily="34" charset="0"/>
                <a:cs typeface="Arial" panose="020B0604020202020204" pitchFamily="34" charset="0"/>
              </a:rPr>
            </a:br>
            <a:r>
              <a:rPr lang="de-DE" sz="1400" dirty="0">
                <a:latin typeface="Arial" panose="020B0604020202020204" pitchFamily="34" charset="0"/>
                <a:cs typeface="Arial" panose="020B0604020202020204" pitchFamily="34" charset="0"/>
              </a:rPr>
              <a:t>8. Dann wurde die Kiste geöffnet.</a:t>
            </a:r>
            <a:br>
              <a:rPr lang="de-DE" dirty="0"/>
            </a:br>
            <a:r>
              <a:rPr lang="en-US" sz="1700" b="0" i="0" kern="1200" dirty="0">
                <a:solidFill>
                  <a:schemeClr val="tx2"/>
                </a:solidFill>
                <a:effectLst/>
                <a:latin typeface="+mj-lt"/>
                <a:ea typeface="+mj-ea"/>
                <a:cs typeface="+mj-cs"/>
              </a:rPr>
              <a:t>    </a:t>
            </a:r>
            <a:br>
              <a:rPr lang="en-US" sz="1700" b="1" i="0" kern="1200" dirty="0">
                <a:solidFill>
                  <a:schemeClr val="tx2"/>
                </a:solidFill>
                <a:effectLst/>
                <a:latin typeface="+mj-lt"/>
                <a:ea typeface="+mj-ea"/>
                <a:cs typeface="+mj-cs"/>
              </a:rPr>
            </a:br>
            <a:r>
              <a:rPr lang="en-US" sz="1700" b="1" i="0" kern="1200" dirty="0">
                <a:solidFill>
                  <a:schemeClr val="tx2"/>
                </a:solidFill>
                <a:effectLst/>
                <a:latin typeface="+mj-lt"/>
                <a:ea typeface="+mj-ea"/>
                <a:cs typeface="+mj-cs"/>
              </a:rPr>
              <a:t>                             </a:t>
            </a:r>
            <a:r>
              <a:rPr lang="en-US" sz="1700" b="1" dirty="0">
                <a:solidFill>
                  <a:schemeClr val="tx2"/>
                </a:solidFill>
              </a:rPr>
              <a:t>            6p</a:t>
            </a:r>
            <a:br>
              <a:rPr lang="en-US" sz="1700" b="1" i="0" kern="1200" dirty="0">
                <a:solidFill>
                  <a:schemeClr val="tx2"/>
                </a:solidFill>
                <a:effectLst/>
                <a:latin typeface="+mj-lt"/>
                <a:ea typeface="+mj-ea"/>
                <a:cs typeface="+mj-cs"/>
              </a:rPr>
            </a:br>
            <a:r>
              <a:rPr lang="en-US" sz="1700" b="1" i="0" kern="1200" dirty="0">
                <a:solidFill>
                  <a:schemeClr val="tx2"/>
                </a:solidFill>
                <a:effectLst/>
                <a:latin typeface="+mj-lt"/>
                <a:ea typeface="+mj-ea"/>
                <a:cs typeface="+mj-cs"/>
              </a:rPr>
              <a:t> </a:t>
            </a:r>
            <a:endParaRPr lang="en-US" sz="1700" kern="1200" dirty="0">
              <a:solidFill>
                <a:schemeClr val="tx2"/>
              </a:solidFill>
              <a:latin typeface="+mj-lt"/>
              <a:ea typeface="+mj-ea"/>
              <a:cs typeface="+mj-cs"/>
            </a:endParaRPr>
          </a:p>
        </p:txBody>
      </p:sp>
      <p:sp>
        <p:nvSpPr>
          <p:cNvPr id="117" name="Inhaltsplatzhalter 116">
            <a:extLst>
              <a:ext uri="{FF2B5EF4-FFF2-40B4-BE49-F238E27FC236}">
                <a16:creationId xmlns:a16="http://schemas.microsoft.com/office/drawing/2014/main" id="{4BB105E9-F144-4A5B-A503-17A84B8E3B14}"/>
              </a:ext>
            </a:extLst>
          </p:cNvPr>
          <p:cNvSpPr>
            <a:spLocks noGrp="1"/>
          </p:cNvSpPr>
          <p:nvPr>
            <p:ph idx="1"/>
          </p:nvPr>
        </p:nvSpPr>
        <p:spPr>
          <a:xfrm>
            <a:off x="3215729" y="4165152"/>
            <a:ext cx="5760846" cy="682079"/>
          </a:xfrm>
        </p:spPr>
        <p:txBody>
          <a:bodyPr vert="horz" lIns="91440" tIns="45720" rIns="91440" bIns="45720" rtlCol="0">
            <a:normAutofit/>
          </a:bodyPr>
          <a:lstStyle/>
          <a:p>
            <a:pPr marL="0" marR="0" lvl="0" indent="0" algn="ctr" fontAlgn="base">
              <a:spcAft>
                <a:spcPts val="600"/>
              </a:spcAft>
              <a:buClrTx/>
              <a:buSzTx/>
              <a:buNone/>
              <a:tabLst/>
            </a:pPr>
            <a:r>
              <a:rPr kumimoji="0" lang="en-US" altLang="de-DE" sz="2400" b="0" i="0" u="none" strike="noStrike" kern="1200" cap="none" normalizeH="0" baseline="0">
                <a:ln>
                  <a:noFill/>
                </a:ln>
                <a:solidFill>
                  <a:schemeClr val="tx2"/>
                </a:solidFill>
                <a:effectLst/>
                <a:latin typeface="+mn-lt"/>
                <a:ea typeface="+mn-ea"/>
                <a:cs typeface="+mn-cs"/>
              </a:rPr>
              <a:t>.</a:t>
            </a:r>
          </a:p>
        </p:txBody>
      </p:sp>
      <p:sp>
        <p:nvSpPr>
          <p:cNvPr id="249" name="Titel 1">
            <a:extLst>
              <a:ext uri="{FF2B5EF4-FFF2-40B4-BE49-F238E27FC236}">
                <a16:creationId xmlns:a16="http://schemas.microsoft.com/office/drawing/2014/main" id="{150B360F-70E2-43CB-A08B-7E86F28971EC}"/>
              </a:ext>
            </a:extLst>
          </p:cNvPr>
          <p:cNvSpPr txBox="1">
            <a:spLocks/>
          </p:cNvSpPr>
          <p:nvPr/>
        </p:nvSpPr>
        <p:spPr>
          <a:xfrm>
            <a:off x="973015" y="845507"/>
            <a:ext cx="9065551" cy="1339865"/>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200" b="1" dirty="0">
                <a:latin typeface="Segoe UI" panose="020B0502040204020203" pitchFamily="34" charset="0"/>
              </a:rPr>
              <a:t>´                      </a:t>
            </a:r>
            <a:br>
              <a:rPr lang="de-DE" sz="2200" b="1" dirty="0">
                <a:latin typeface="Segoe UI" panose="020B0502040204020203" pitchFamily="34" charset="0"/>
              </a:rPr>
            </a:br>
            <a:br>
              <a:rPr lang="de-DE" sz="2200" b="1" dirty="0">
                <a:latin typeface="Segoe UI" panose="020B0502040204020203" pitchFamily="34" charset="0"/>
              </a:rPr>
            </a:br>
            <a:r>
              <a:rPr lang="de-DE" sz="2200" b="1" dirty="0">
                <a:latin typeface="Segoe UI" panose="020B0502040204020203" pitchFamily="34" charset="0"/>
              </a:rPr>
              <a:t>                      </a:t>
            </a:r>
            <a:br>
              <a:rPr lang="de-DE" sz="2200" dirty="0">
                <a:latin typeface="Segoe UI" panose="020B0502040204020203" pitchFamily="34" charset="0"/>
              </a:rPr>
            </a:br>
            <a:br>
              <a:rPr lang="de-DE" sz="1050" b="1" dirty="0">
                <a:latin typeface="Segoe UI" panose="020B0502040204020203" pitchFamily="34" charset="0"/>
              </a:rPr>
            </a:br>
            <a:br>
              <a:rPr lang="de-DE" sz="2200" dirty="0">
                <a:latin typeface="Segoe UI" panose="020B0502040204020203" pitchFamily="34" charset="0"/>
              </a:rPr>
            </a:br>
            <a:r>
              <a:rPr lang="de-DE" sz="2200" dirty="0">
                <a:latin typeface="Segoe UI" panose="020B0502040204020203" pitchFamily="34" charset="0"/>
              </a:rPr>
              <a:t>                                                                           </a:t>
            </a:r>
            <a:br>
              <a:rPr lang="de-DE" b="1" dirty="0">
                <a:latin typeface="Segoe UI" panose="020B0502040204020203" pitchFamily="34" charset="0"/>
              </a:rPr>
            </a:br>
            <a:r>
              <a:rPr lang="de-DE" b="1" dirty="0">
                <a:latin typeface="Segoe UI" panose="020B0502040204020203" pitchFamily="34" charset="0"/>
              </a:rPr>
              <a:t>                           </a:t>
            </a:r>
            <a:endParaRPr lang="de-DE" sz="3000" dirty="0">
              <a:latin typeface="Segoe UI" panose="020B0502040204020203" pitchFamily="34" charset="0"/>
            </a:endParaRPr>
          </a:p>
        </p:txBody>
      </p:sp>
    </p:spTree>
    <p:extLst>
      <p:ext uri="{BB962C8B-B14F-4D97-AF65-F5344CB8AC3E}">
        <p14:creationId xmlns:p14="http://schemas.microsoft.com/office/powerpoint/2010/main" val="319612393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10"/>
                                        </p:tgtEl>
                                        <p:attrNameLst>
                                          <p:attrName>style.visibility</p:attrName>
                                        </p:attrNameLst>
                                      </p:cBhvr>
                                      <p:to>
                                        <p:strVal val="visible"/>
                                      </p:to>
                                    </p:set>
                                    <p:animEffect transition="in" filter="fade">
                                      <p:cBhvr>
                                        <p:cTn id="7" dur="400"/>
                                        <p:tgtEl>
                                          <p:spTgt spid="2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6B39B1C-F4C0-43A2-9F73-80A2C37BB314}"/>
              </a:ext>
            </a:extLst>
          </p:cNvPr>
          <p:cNvSpPr>
            <a:spLocks noGrp="1"/>
          </p:cNvSpPr>
          <p:nvPr>
            <p:ph type="title"/>
          </p:nvPr>
        </p:nvSpPr>
        <p:spPr>
          <a:xfrm rot="10800000" flipH="1" flipV="1">
            <a:off x="-2567837" y="-2838449"/>
            <a:ext cx="400833" cy="295665"/>
          </a:xfrm>
        </p:spPr>
        <p:txBody>
          <a:bodyPr anchor="b">
            <a:normAutofit fontScale="90000"/>
          </a:bodyPr>
          <a:lstStyle/>
          <a:p>
            <a:pPr marL="0" marR="0" lvl="0" indent="0" algn="ctr" defTabSz="914400" rtl="0" eaLnBrk="0" fontAlgn="base" latinLnBrk="0" hangingPunct="0">
              <a:spcBef>
                <a:spcPct val="0"/>
              </a:spcBef>
              <a:spcAft>
                <a:spcPct val="0"/>
              </a:spcAft>
              <a:buClrTx/>
              <a:buSzTx/>
              <a:buFontTx/>
              <a:buNone/>
              <a:tabLst/>
            </a:pPr>
            <a:endParaRPr kumimoji="0" lang="de-DE" altLang="de-DE" sz="2300" b="0" i="0" u="none" strike="noStrike" cap="none" normalizeH="0" baseline="0" dirty="0">
              <a:ln>
                <a:noFill/>
              </a:ln>
              <a:solidFill>
                <a:schemeClr val="tx2"/>
              </a:solidFill>
              <a:effectLst/>
              <a:latin typeface="Arial" panose="020B0604020202020204" pitchFamily="34" charset="0"/>
            </a:endParaRPr>
          </a:p>
        </p:txBody>
      </p:sp>
      <p:grpSp>
        <p:nvGrpSpPr>
          <p:cNvPr id="73" name="Group 72">
            <a:extLst>
              <a:ext uri="{FF2B5EF4-FFF2-40B4-BE49-F238E27FC236}">
                <a16:creationId xmlns:a16="http://schemas.microsoft.com/office/drawing/2014/main" id="{5C3921CD-DDE5-4B57-8FDF-B37ADE4EDAC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1219" y="3985"/>
            <a:ext cx="9747620" cy="6858000"/>
            <a:chOff x="1318434" y="36937"/>
            <a:chExt cx="9747620" cy="6858000"/>
          </a:xfrm>
        </p:grpSpPr>
        <p:sp>
          <p:nvSpPr>
            <p:cNvPr id="4100" name="Freeform: Shape 73">
              <a:extLst>
                <a:ext uri="{FF2B5EF4-FFF2-40B4-BE49-F238E27FC236}">
                  <a16:creationId xmlns:a16="http://schemas.microsoft.com/office/drawing/2014/main" id="{A4CBEDF6-7B5F-471F-AF99-301A237481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6937"/>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gradFill>
              <a:gsLst>
                <a:gs pos="2000">
                  <a:schemeClr val="bg1">
                    <a:alpha val="10000"/>
                  </a:schemeClr>
                </a:gs>
                <a:gs pos="16000">
                  <a:schemeClr val="accent6">
                    <a:alpha val="8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101" name="Freeform: Shape 74">
              <a:extLst>
                <a:ext uri="{FF2B5EF4-FFF2-40B4-BE49-F238E27FC236}">
                  <a16:creationId xmlns:a16="http://schemas.microsoft.com/office/drawing/2014/main" id="{1D43DB10-4F84-47C2-8170-CB9EED8667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6937"/>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accent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6" name="Freeform: Shape 75">
              <a:extLst>
                <a:ext uri="{FF2B5EF4-FFF2-40B4-BE49-F238E27FC236}">
                  <a16:creationId xmlns:a16="http://schemas.microsoft.com/office/drawing/2014/main" id="{9F35C7A0-1526-4D97-BCD8-91B3576E3C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6937"/>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gradFill>
              <a:gsLst>
                <a:gs pos="2000">
                  <a:schemeClr val="bg1">
                    <a:alpha val="10000"/>
                  </a:schemeClr>
                </a:gs>
                <a:gs pos="16000">
                  <a:schemeClr val="accent6">
                    <a:alpha val="2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7" name="Freeform: Shape 76">
              <a:extLst>
                <a:ext uri="{FF2B5EF4-FFF2-40B4-BE49-F238E27FC236}">
                  <a16:creationId xmlns:a16="http://schemas.microsoft.com/office/drawing/2014/main" id="{1009574A-38B7-43A8-A925-1FB54C6B1A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6937"/>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gradFill>
              <a:gsLst>
                <a:gs pos="2000">
                  <a:schemeClr val="bg1">
                    <a:alpha val="10000"/>
                  </a:schemeClr>
                </a:gs>
                <a:gs pos="16000">
                  <a:schemeClr val="accent6">
                    <a:alpha val="8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8" name="Freeform: Shape 77">
              <a:extLst>
                <a:ext uri="{FF2B5EF4-FFF2-40B4-BE49-F238E27FC236}">
                  <a16:creationId xmlns:a16="http://schemas.microsoft.com/office/drawing/2014/main" id="{EA3AAA50-DE22-4E5D-9064-A37786C590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6937"/>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gradFill>
              <a:gsLst>
                <a:gs pos="2000">
                  <a:schemeClr val="bg1">
                    <a:alpha val="10000"/>
                  </a:schemeClr>
                </a:gs>
                <a:gs pos="16000">
                  <a:schemeClr val="accent6">
                    <a:alpha val="2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 name="Inhaltsplatzhalter 2">
            <a:extLst>
              <a:ext uri="{FF2B5EF4-FFF2-40B4-BE49-F238E27FC236}">
                <a16:creationId xmlns:a16="http://schemas.microsoft.com/office/drawing/2014/main" id="{2FA1317F-A1AB-4C48-805D-88D9B48D8F57}"/>
              </a:ext>
            </a:extLst>
          </p:cNvPr>
          <p:cNvSpPr>
            <a:spLocks noGrp="1"/>
          </p:cNvSpPr>
          <p:nvPr>
            <p:ph idx="1"/>
          </p:nvPr>
        </p:nvSpPr>
        <p:spPr>
          <a:xfrm>
            <a:off x="3055954" y="2617941"/>
            <a:ext cx="5800718" cy="3444656"/>
          </a:xfrm>
        </p:spPr>
        <p:txBody>
          <a:bodyPr anchor="t">
            <a:noAutofit/>
          </a:bodyPr>
          <a:lstStyle/>
          <a:p>
            <a:pPr marL="0" marR="0" lvl="0" indent="0" algn="ctr" defTabSz="914400" rtl="0" eaLnBrk="0" fontAlgn="base" latinLnBrk="0" hangingPunct="0">
              <a:spcBef>
                <a:spcPct val="0"/>
              </a:spcBef>
              <a:spcAft>
                <a:spcPts val="600"/>
              </a:spcAft>
              <a:buClrTx/>
              <a:buSzTx/>
              <a:buFontTx/>
              <a:buNone/>
              <a:tabLst/>
            </a:pPr>
            <a:r>
              <a:rPr kumimoji="0" lang="de-DE" altLang="de-DE" sz="1400" b="1" i="0" u="none" strike="noStrike" cap="none" normalizeH="0" baseline="0" dirty="0">
                <a:ln>
                  <a:noFill/>
                </a:ln>
                <a:solidFill>
                  <a:schemeClr val="tx2"/>
                </a:solidFill>
                <a:effectLst/>
                <a:latin typeface="Segoe UI" panose="020B0502040204020203" pitchFamily="34" charset="0"/>
                <a:cs typeface="Segoe UI" panose="020B0502040204020203" pitchFamily="34" charset="0"/>
              </a:rPr>
              <a:t>4)</a:t>
            </a:r>
            <a:endParaRPr lang="de-DE" altLang="de-DE" sz="1400" dirty="0">
              <a:solidFill>
                <a:schemeClr val="tx2"/>
              </a:solidFill>
              <a:latin typeface="Segoe UI" panose="020B0502040204020203" pitchFamily="34" charset="0"/>
              <a:cs typeface="Segoe UI" panose="020B0502040204020203" pitchFamily="34" charset="0"/>
            </a:endParaRPr>
          </a:p>
          <a:p>
            <a:pPr marL="0" marR="0" lvl="0" indent="0" algn="ctr" defTabSz="914400" rtl="0" eaLnBrk="0" fontAlgn="base" latinLnBrk="0" hangingPunct="0">
              <a:spcBef>
                <a:spcPct val="0"/>
              </a:spcBef>
              <a:spcAft>
                <a:spcPts val="600"/>
              </a:spcAft>
              <a:buClrTx/>
              <a:buSzTx/>
              <a:buFontTx/>
              <a:buNone/>
              <a:tabLst/>
            </a:pPr>
            <a:r>
              <a:rPr kumimoji="0" lang="de-DE" altLang="de-DE" sz="1400" b="1" i="0" u="none" strike="noStrike" cap="none" normalizeH="0" baseline="0" dirty="0">
                <a:ln>
                  <a:noFill/>
                </a:ln>
                <a:solidFill>
                  <a:schemeClr val="tx2"/>
                </a:solidFill>
                <a:effectLst/>
                <a:latin typeface="Segoe UI" panose="020B0502040204020203" pitchFamily="34" charset="0"/>
                <a:cs typeface="Segoe UI" panose="020B0502040204020203" pitchFamily="34" charset="0"/>
              </a:rPr>
              <a:t>Erfinde einen Satz mit den genannten Satzgliedern.      </a:t>
            </a:r>
          </a:p>
          <a:p>
            <a:pPr marL="0" marR="0" lvl="0" indent="0" algn="ctr" defTabSz="914400" rtl="0" eaLnBrk="0" fontAlgn="base" latinLnBrk="0" hangingPunct="0">
              <a:spcBef>
                <a:spcPct val="0"/>
              </a:spcBef>
              <a:spcAft>
                <a:spcPts val="600"/>
              </a:spcAft>
              <a:buClrTx/>
              <a:buSzTx/>
              <a:buFontTx/>
              <a:buNone/>
              <a:tabLst/>
            </a:pPr>
            <a:r>
              <a:rPr kumimoji="0" lang="de-DE" altLang="de-DE" sz="1400" b="0" i="0" u="none" strike="noStrike" cap="none" normalizeH="0" baseline="0" dirty="0">
                <a:ln>
                  <a:noFill/>
                </a:ln>
                <a:solidFill>
                  <a:schemeClr val="tx2"/>
                </a:solidFill>
                <a:effectLst/>
                <a:latin typeface="Segoe UI" panose="020B0502040204020203" pitchFamily="34" charset="0"/>
                <a:cs typeface="Segoe UI" panose="020B0502040204020203" pitchFamily="34" charset="0"/>
              </a:rPr>
              <a:t>a) modale adverbiale Bestimmung</a:t>
            </a:r>
          </a:p>
          <a:p>
            <a:pPr marL="0" marR="0" lvl="0" indent="0" algn="ctr" defTabSz="914400" rtl="0" eaLnBrk="0" fontAlgn="base" latinLnBrk="0" hangingPunct="0">
              <a:spcBef>
                <a:spcPct val="0"/>
              </a:spcBef>
              <a:spcAft>
                <a:spcPts val="600"/>
              </a:spcAft>
              <a:buClrTx/>
              <a:buSzTx/>
              <a:buFontTx/>
              <a:buNone/>
              <a:tabLst/>
            </a:pPr>
            <a:r>
              <a:rPr kumimoji="0" lang="de-DE" altLang="de-DE" sz="1400" b="0" i="0" u="none" strike="noStrike" cap="none" normalizeH="0" baseline="0" dirty="0">
                <a:ln>
                  <a:noFill/>
                </a:ln>
                <a:solidFill>
                  <a:schemeClr val="tx2"/>
                </a:solidFill>
                <a:effectLst/>
                <a:latin typeface="Segoe UI" panose="020B0502040204020203" pitchFamily="34" charset="0"/>
                <a:cs typeface="Segoe UI" panose="020B0502040204020203" pitchFamily="34" charset="0"/>
              </a:rPr>
              <a:t>____________________________________________________________</a:t>
            </a:r>
            <a:br>
              <a:rPr kumimoji="0" lang="de-DE" altLang="de-DE" sz="1400" b="0" i="0" u="none" strike="noStrike" cap="none" normalizeH="0" baseline="0" dirty="0">
                <a:ln>
                  <a:noFill/>
                </a:ln>
                <a:solidFill>
                  <a:schemeClr val="tx2"/>
                </a:solidFill>
                <a:effectLst/>
                <a:latin typeface="Segoe UI" panose="020B0502040204020203" pitchFamily="34" charset="0"/>
                <a:cs typeface="Segoe UI" panose="020B0502040204020203" pitchFamily="34" charset="0"/>
              </a:rPr>
            </a:br>
            <a:r>
              <a:rPr kumimoji="0" lang="de-DE" altLang="de-DE" sz="1400" b="0" i="0" u="none" strike="noStrike" cap="none" normalizeH="0" baseline="0" dirty="0">
                <a:ln>
                  <a:noFill/>
                </a:ln>
                <a:solidFill>
                  <a:schemeClr val="tx2"/>
                </a:solidFill>
                <a:effectLst/>
                <a:latin typeface="Segoe UI" panose="020B0502040204020203" pitchFamily="34" charset="0"/>
                <a:cs typeface="Segoe UI" panose="020B0502040204020203" pitchFamily="34" charset="0"/>
              </a:rPr>
              <a:t>b) Präpositionalobjekt</a:t>
            </a:r>
          </a:p>
          <a:p>
            <a:pPr marL="0" marR="0" lvl="0" indent="0" algn="ctr" defTabSz="914400" rtl="0" eaLnBrk="0" fontAlgn="base" latinLnBrk="0" hangingPunct="0">
              <a:spcBef>
                <a:spcPct val="0"/>
              </a:spcBef>
              <a:spcAft>
                <a:spcPts val="600"/>
              </a:spcAft>
              <a:buClrTx/>
              <a:buSzTx/>
              <a:buFontTx/>
              <a:buNone/>
              <a:tabLst/>
            </a:pPr>
            <a:r>
              <a:rPr kumimoji="0" lang="de-DE" altLang="de-DE" sz="1400" b="0" i="0" u="none" strike="noStrike" cap="none" normalizeH="0" baseline="0" dirty="0">
                <a:ln>
                  <a:noFill/>
                </a:ln>
                <a:solidFill>
                  <a:schemeClr val="tx2"/>
                </a:solidFill>
                <a:effectLst/>
                <a:latin typeface="Segoe UI" panose="020B0502040204020203" pitchFamily="34" charset="0"/>
                <a:cs typeface="Segoe UI" panose="020B0502040204020203" pitchFamily="34" charset="0"/>
              </a:rPr>
              <a:t>____________________________________________________________</a:t>
            </a:r>
            <a:br>
              <a:rPr kumimoji="0" lang="de-DE" altLang="de-DE" sz="1400" b="0" i="0" u="none" strike="noStrike" cap="none" normalizeH="0" baseline="0" dirty="0">
                <a:ln>
                  <a:noFill/>
                </a:ln>
                <a:solidFill>
                  <a:schemeClr val="tx2"/>
                </a:solidFill>
                <a:effectLst/>
                <a:latin typeface="Segoe UI" panose="020B0502040204020203" pitchFamily="34" charset="0"/>
                <a:cs typeface="Segoe UI" panose="020B0502040204020203" pitchFamily="34" charset="0"/>
              </a:rPr>
            </a:br>
            <a:r>
              <a:rPr kumimoji="0" lang="de-DE" altLang="de-DE" sz="1400" b="0" i="0" u="none" strike="noStrike" cap="none" normalizeH="0" baseline="0" dirty="0">
                <a:ln>
                  <a:noFill/>
                </a:ln>
                <a:solidFill>
                  <a:schemeClr val="tx2"/>
                </a:solidFill>
                <a:effectLst/>
                <a:latin typeface="Segoe UI" panose="020B0502040204020203" pitchFamily="34" charset="0"/>
                <a:cs typeface="Segoe UI" panose="020B0502040204020203" pitchFamily="34" charset="0"/>
              </a:rPr>
              <a:t>c) kausale adverbiale Bestimmung</a:t>
            </a:r>
            <a:br>
              <a:rPr kumimoji="0" lang="de-DE" altLang="de-DE" sz="1400" b="0" i="0" u="none" strike="noStrike" cap="none" normalizeH="0" baseline="0" dirty="0">
                <a:ln>
                  <a:noFill/>
                </a:ln>
                <a:solidFill>
                  <a:schemeClr val="tx2"/>
                </a:solidFill>
                <a:effectLst/>
                <a:latin typeface="Segoe UI" panose="020B0502040204020203" pitchFamily="34" charset="0"/>
                <a:cs typeface="Segoe UI" panose="020B0502040204020203" pitchFamily="34" charset="0"/>
              </a:rPr>
            </a:br>
            <a:r>
              <a:rPr kumimoji="0" lang="de-DE" altLang="de-DE" sz="1400" b="0" i="0" u="none" strike="noStrike" cap="none" normalizeH="0" baseline="0" dirty="0">
                <a:ln>
                  <a:noFill/>
                </a:ln>
                <a:solidFill>
                  <a:schemeClr val="tx2"/>
                </a:solidFill>
                <a:effectLst/>
                <a:latin typeface="Segoe UI" panose="020B0502040204020203" pitchFamily="34" charset="0"/>
                <a:cs typeface="Segoe UI" panose="020B0502040204020203" pitchFamily="34" charset="0"/>
              </a:rPr>
              <a:t>____________________________________________________________</a:t>
            </a:r>
            <a:br>
              <a:rPr kumimoji="0" lang="de-DE" altLang="de-DE" sz="1400" b="0" i="0" u="none" strike="noStrike" cap="none" normalizeH="0" baseline="0" dirty="0">
                <a:ln>
                  <a:noFill/>
                </a:ln>
                <a:solidFill>
                  <a:schemeClr val="tx2"/>
                </a:solidFill>
                <a:effectLst/>
                <a:latin typeface="Segoe UI" panose="020B0502040204020203" pitchFamily="34" charset="0"/>
                <a:cs typeface="Segoe UI" panose="020B0502040204020203" pitchFamily="34" charset="0"/>
              </a:rPr>
            </a:br>
            <a:r>
              <a:rPr kumimoji="0" lang="de-DE" altLang="de-DE" sz="1400" b="0" i="0" u="none" strike="noStrike" cap="none" normalizeH="0" baseline="0" dirty="0">
                <a:ln>
                  <a:noFill/>
                </a:ln>
                <a:solidFill>
                  <a:schemeClr val="tx2"/>
                </a:solidFill>
                <a:effectLst/>
                <a:latin typeface="Segoe UI" panose="020B0502040204020203" pitchFamily="34" charset="0"/>
                <a:cs typeface="Segoe UI" panose="020B0502040204020203" pitchFamily="34" charset="0"/>
              </a:rPr>
              <a:t>d) Akkusativobjekt und Dativobjekt</a:t>
            </a:r>
            <a:br>
              <a:rPr kumimoji="0" lang="de-DE" altLang="de-DE" sz="1400" b="0" i="0" u="none" strike="noStrike" cap="none" normalizeH="0" baseline="0" dirty="0">
                <a:ln>
                  <a:noFill/>
                </a:ln>
                <a:solidFill>
                  <a:schemeClr val="tx2"/>
                </a:solidFill>
                <a:effectLst/>
                <a:latin typeface="Segoe UI" panose="020B0502040204020203" pitchFamily="34" charset="0"/>
                <a:cs typeface="Segoe UI" panose="020B0502040204020203" pitchFamily="34" charset="0"/>
              </a:rPr>
            </a:br>
            <a:r>
              <a:rPr kumimoji="0" lang="de-DE" altLang="de-DE" sz="1400" b="0" i="0" u="none" strike="noStrike" cap="none" normalizeH="0" baseline="0" dirty="0">
                <a:ln>
                  <a:noFill/>
                </a:ln>
                <a:solidFill>
                  <a:schemeClr val="tx2"/>
                </a:solidFill>
                <a:effectLst/>
                <a:latin typeface="Segoe UI" panose="020B0502040204020203" pitchFamily="34" charset="0"/>
                <a:cs typeface="Segoe UI" panose="020B0502040204020203" pitchFamily="34" charset="0"/>
              </a:rPr>
              <a:t>____________________________________________________________</a:t>
            </a:r>
            <a:br>
              <a:rPr kumimoji="0" lang="de-DE" altLang="de-DE" sz="1400" b="0" i="0" u="none" strike="noStrike" cap="none" normalizeH="0" baseline="0" dirty="0">
                <a:ln>
                  <a:noFill/>
                </a:ln>
                <a:solidFill>
                  <a:schemeClr val="tx2"/>
                </a:solidFill>
                <a:effectLst/>
                <a:latin typeface="Segoe UI" panose="020B0502040204020203" pitchFamily="34" charset="0"/>
                <a:cs typeface="Segoe UI" panose="020B0502040204020203" pitchFamily="34" charset="0"/>
              </a:rPr>
            </a:br>
            <a:r>
              <a:rPr kumimoji="0" lang="de-DE" altLang="de-DE" sz="1400" b="0" i="0" u="none" strike="noStrike" cap="none" normalizeH="0" baseline="0" dirty="0">
                <a:ln>
                  <a:noFill/>
                </a:ln>
                <a:solidFill>
                  <a:schemeClr val="tx2"/>
                </a:solidFill>
                <a:effectLst/>
                <a:latin typeface="Segoe UI" panose="020B0502040204020203" pitchFamily="34" charset="0"/>
                <a:cs typeface="Segoe UI" panose="020B0502040204020203" pitchFamily="34" charset="0"/>
              </a:rPr>
              <a:t>e) Mehrteiliges Prädikat</a:t>
            </a:r>
            <a:br>
              <a:rPr kumimoji="0" lang="de-DE" altLang="de-DE" sz="1400" b="0" i="0" u="none" strike="noStrike" cap="none" normalizeH="0" baseline="0" dirty="0">
                <a:ln>
                  <a:noFill/>
                </a:ln>
                <a:solidFill>
                  <a:schemeClr val="tx2"/>
                </a:solidFill>
                <a:effectLst/>
                <a:latin typeface="Segoe UI" panose="020B0502040204020203" pitchFamily="34" charset="0"/>
                <a:cs typeface="Segoe UI" panose="020B0502040204020203" pitchFamily="34" charset="0"/>
              </a:rPr>
            </a:br>
            <a:r>
              <a:rPr kumimoji="0" lang="de-DE" altLang="de-DE" sz="1400" b="0" i="0" u="none" strike="noStrike" cap="none" normalizeH="0" baseline="0" dirty="0">
                <a:ln>
                  <a:noFill/>
                </a:ln>
                <a:solidFill>
                  <a:schemeClr val="tx2"/>
                </a:solidFill>
                <a:effectLst/>
                <a:latin typeface="Segoe UI" panose="020B0502040204020203" pitchFamily="34" charset="0"/>
                <a:cs typeface="Segoe UI" panose="020B0502040204020203" pitchFamily="34" charset="0"/>
              </a:rPr>
              <a:t>____________________________________________________________</a:t>
            </a:r>
            <a:br>
              <a:rPr kumimoji="0" lang="de-DE" altLang="de-DE" sz="1400" b="0" i="0" u="none" strike="noStrike" cap="none" normalizeH="0" baseline="0" dirty="0">
                <a:ln>
                  <a:noFill/>
                </a:ln>
                <a:solidFill>
                  <a:schemeClr val="tx2"/>
                </a:solidFill>
                <a:effectLst/>
                <a:latin typeface="Segoe UI" panose="020B0502040204020203" pitchFamily="34" charset="0"/>
                <a:cs typeface="Segoe UI" panose="020B0502040204020203" pitchFamily="34" charset="0"/>
              </a:rPr>
            </a:br>
            <a:r>
              <a:rPr kumimoji="0" lang="de-DE" altLang="de-DE" sz="1400" b="0" i="0" u="none" strike="noStrike" cap="none" normalizeH="0" baseline="0" dirty="0">
                <a:ln>
                  <a:noFill/>
                </a:ln>
                <a:solidFill>
                  <a:schemeClr val="tx2"/>
                </a:solidFill>
                <a:effectLst/>
                <a:latin typeface="Segoe UI" panose="020B0502040204020203" pitchFamily="34" charset="0"/>
                <a:cs typeface="Segoe UI" panose="020B0502040204020203" pitchFamily="34" charset="0"/>
              </a:rPr>
              <a:t>f) Temporale adverbiale Bestimmung und lokale adverbiale Bestimmung</a:t>
            </a:r>
            <a:br>
              <a:rPr kumimoji="0" lang="de-DE" altLang="de-DE" sz="1400" b="0" i="0" u="none" strike="noStrike" cap="none" normalizeH="0" baseline="0" dirty="0">
                <a:ln>
                  <a:noFill/>
                </a:ln>
                <a:solidFill>
                  <a:schemeClr val="tx2"/>
                </a:solidFill>
                <a:effectLst/>
                <a:latin typeface="Segoe UI" panose="020B0502040204020203" pitchFamily="34" charset="0"/>
                <a:cs typeface="Segoe UI" panose="020B0502040204020203" pitchFamily="34" charset="0"/>
              </a:rPr>
            </a:br>
            <a:r>
              <a:rPr kumimoji="0" lang="de-DE" altLang="de-DE" sz="1400" b="0" i="0" u="none" strike="noStrike" cap="none" normalizeH="0" baseline="0" dirty="0">
                <a:ln>
                  <a:noFill/>
                </a:ln>
                <a:solidFill>
                  <a:schemeClr val="tx2"/>
                </a:solidFill>
                <a:effectLst/>
                <a:latin typeface="Segoe UI" panose="020B0502040204020203" pitchFamily="34" charset="0"/>
                <a:cs typeface="Segoe UI" panose="020B0502040204020203" pitchFamily="34" charset="0"/>
              </a:rPr>
              <a:t>____________________________________________________________    7p</a:t>
            </a:r>
          </a:p>
        </p:txBody>
      </p:sp>
      <p:pic>
        <p:nvPicPr>
          <p:cNvPr id="4098" name="Picture 2">
            <a:hlinkClick r:id="rId2"/>
            <a:extLst>
              <a:ext uri="{FF2B5EF4-FFF2-40B4-BE49-F238E27FC236}">
                <a16:creationId xmlns:a16="http://schemas.microsoft.com/office/drawing/2014/main" id="{6E9CCCC2-923C-4B7C-87AA-09E803CB89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33763" y="-3695700"/>
            <a:ext cx="628650" cy="857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772692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Slide Background Fill">
            <a:extLst>
              <a:ext uri="{FF2B5EF4-FFF2-40B4-BE49-F238E27FC236}">
                <a16:creationId xmlns:a16="http://schemas.microsoft.com/office/drawing/2014/main" id="{907E470A-25F4-47D0-8FEC-EE9FD606B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8">
            <a:extLst>
              <a:ext uri="{FF2B5EF4-FFF2-40B4-BE49-F238E27FC236}">
                <a16:creationId xmlns:a16="http://schemas.microsoft.com/office/drawing/2014/main" id="{66220E63-99E1-482A-A0A6-B47EB4BF879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848" y="0"/>
            <a:ext cx="12188949" cy="6858000"/>
            <a:chOff x="-2848" y="0"/>
            <a:chExt cx="12188949" cy="6858000"/>
          </a:xfrm>
        </p:grpSpPr>
        <p:sp>
          <p:nvSpPr>
            <p:cNvPr id="20" name="Color Cover">
              <a:extLst>
                <a:ext uri="{FF2B5EF4-FFF2-40B4-BE49-F238E27FC236}">
                  <a16:creationId xmlns:a16="http://schemas.microsoft.com/office/drawing/2014/main" id="{F8610896-EA5E-4BE8-8398-C1AFC0490A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848" y="0"/>
              <a:ext cx="12188949" cy="6858000"/>
            </a:xfrm>
            <a:prstGeom prst="rect">
              <a:avLst/>
            </a:prstGeom>
            <a:solidFill>
              <a:schemeClr val="accent5">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Color Cover">
              <a:extLst>
                <a:ext uri="{FF2B5EF4-FFF2-40B4-BE49-F238E27FC236}">
                  <a16:creationId xmlns:a16="http://schemas.microsoft.com/office/drawing/2014/main" id="{F44E9794-9C4B-427F-BB50-89D893347D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848" y="0"/>
              <a:ext cx="12188949" cy="6858000"/>
            </a:xfrm>
            <a:prstGeom prst="rect">
              <a:avLst/>
            </a:prstGeom>
            <a:solidFill>
              <a:schemeClr val="accent6">
                <a:alpha val="1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3" name="Group 22">
            <a:extLst>
              <a:ext uri="{FF2B5EF4-FFF2-40B4-BE49-F238E27FC236}">
                <a16:creationId xmlns:a16="http://schemas.microsoft.com/office/drawing/2014/main" id="{8618EE54-271A-4FE8-B6B3-D0FCF55A7A0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51279" y="598259"/>
            <a:ext cx="10889442" cy="5680742"/>
            <a:chOff x="651279" y="598259"/>
            <a:chExt cx="10889442" cy="5680742"/>
          </a:xfrm>
        </p:grpSpPr>
        <p:sp>
          <p:nvSpPr>
            <p:cNvPr id="24" name="Color">
              <a:extLst>
                <a:ext uri="{FF2B5EF4-FFF2-40B4-BE49-F238E27FC236}">
                  <a16:creationId xmlns:a16="http://schemas.microsoft.com/office/drawing/2014/main" id="{ECA6F781-4382-4525-9DA8-9D66605F87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Color">
              <a:extLst>
                <a:ext uri="{FF2B5EF4-FFF2-40B4-BE49-F238E27FC236}">
                  <a16:creationId xmlns:a16="http://schemas.microsoft.com/office/drawing/2014/main" id="{209C186B-2883-498E-A176-6B60F8B51B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7" name="Group 26">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28" name="Freeform: Shape 27">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9" name="Freeform: Shape 28">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0" name="Freeform: Shape 29">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1" name="Freeform: Shape 30">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2" name="Freeform: Shape 31">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3" name="Freeform: Shape 32">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4" name="Freeform: Shape 33">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el 1">
            <a:extLst>
              <a:ext uri="{FF2B5EF4-FFF2-40B4-BE49-F238E27FC236}">
                <a16:creationId xmlns:a16="http://schemas.microsoft.com/office/drawing/2014/main" id="{15BD90D0-D10B-4233-9131-8ED932BFBAA5}"/>
              </a:ext>
            </a:extLst>
          </p:cNvPr>
          <p:cNvSpPr>
            <a:spLocks noGrp="1"/>
          </p:cNvSpPr>
          <p:nvPr>
            <p:ph type="title"/>
          </p:nvPr>
        </p:nvSpPr>
        <p:spPr>
          <a:xfrm>
            <a:off x="1014984" y="891712"/>
            <a:ext cx="5309616" cy="5160789"/>
          </a:xfrm>
        </p:spPr>
        <p:txBody>
          <a:bodyPr anchor="ctr">
            <a:normAutofit/>
          </a:bodyPr>
          <a:lstStyle/>
          <a:p>
            <a:br>
              <a:rPr lang="de-DE" sz="4800">
                <a:solidFill>
                  <a:schemeClr val="bg1"/>
                </a:solidFill>
              </a:rPr>
            </a:br>
            <a:br>
              <a:rPr lang="de-DE" sz="4800">
                <a:solidFill>
                  <a:schemeClr val="bg1"/>
                </a:solidFill>
              </a:rPr>
            </a:br>
            <a:br>
              <a:rPr lang="de-DE" sz="4800">
                <a:solidFill>
                  <a:schemeClr val="bg1"/>
                </a:solidFill>
              </a:rPr>
            </a:br>
            <a:r>
              <a:rPr lang="de-DE" sz="4800">
                <a:solidFill>
                  <a:schemeClr val="bg1"/>
                </a:solidFill>
              </a:rPr>
              <a:t>Lösungen</a:t>
            </a:r>
            <a:br>
              <a:rPr lang="de-DE" sz="4800">
                <a:solidFill>
                  <a:schemeClr val="bg1"/>
                </a:solidFill>
              </a:rPr>
            </a:br>
            <a:endParaRPr lang="de-DE" sz="4800">
              <a:solidFill>
                <a:schemeClr val="bg1"/>
              </a:solidFill>
            </a:endParaRPr>
          </a:p>
        </p:txBody>
      </p:sp>
      <p:sp>
        <p:nvSpPr>
          <p:cNvPr id="3" name="Inhaltsplatzhalter 2">
            <a:extLst>
              <a:ext uri="{FF2B5EF4-FFF2-40B4-BE49-F238E27FC236}">
                <a16:creationId xmlns:a16="http://schemas.microsoft.com/office/drawing/2014/main" id="{3D1D929D-91DD-4F6A-AFB3-9BFF6040FC33}"/>
              </a:ext>
            </a:extLst>
          </p:cNvPr>
          <p:cNvSpPr>
            <a:spLocks noGrp="1"/>
          </p:cNvSpPr>
          <p:nvPr>
            <p:ph idx="1"/>
          </p:nvPr>
        </p:nvSpPr>
        <p:spPr>
          <a:xfrm>
            <a:off x="6412302" y="891713"/>
            <a:ext cx="4584882" cy="5160790"/>
          </a:xfrm>
        </p:spPr>
        <p:txBody>
          <a:bodyPr anchor="ctr">
            <a:normAutofit/>
          </a:bodyPr>
          <a:lstStyle/>
          <a:p>
            <a:endParaRPr lang="de-DE" sz="1800">
              <a:solidFill>
                <a:schemeClr val="bg1"/>
              </a:solidFill>
            </a:endParaRPr>
          </a:p>
        </p:txBody>
      </p:sp>
    </p:spTree>
    <p:extLst>
      <p:ext uri="{BB962C8B-B14F-4D97-AF65-F5344CB8AC3E}">
        <p14:creationId xmlns:p14="http://schemas.microsoft.com/office/powerpoint/2010/main" val="195011100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6">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08C6C172-482A-4AFA-92B7-E89987549115}"/>
              </a:ext>
            </a:extLst>
          </p:cNvPr>
          <p:cNvSpPr>
            <a:spLocks noGrp="1"/>
          </p:cNvSpPr>
          <p:nvPr>
            <p:ph type="title"/>
          </p:nvPr>
        </p:nvSpPr>
        <p:spPr>
          <a:xfrm>
            <a:off x="838200" y="704088"/>
            <a:ext cx="3529953" cy="2980944"/>
          </a:xfrm>
        </p:spPr>
        <p:txBody>
          <a:bodyPr>
            <a:normAutofit/>
          </a:bodyPr>
          <a:lstStyle/>
          <a:p>
            <a:r>
              <a:rPr lang="de-DE" sz="3400" b="0" i="0">
                <a:solidFill>
                  <a:schemeClr val="bg1"/>
                </a:solidFill>
                <a:effectLst/>
                <a:latin typeface="Calibri" panose="020F0502020204030204" pitchFamily="34" charset="0"/>
              </a:rPr>
              <a:t>1) Unterstreiche und bestimme alle Objekte und adverbiale Bestimmungen. </a:t>
            </a:r>
            <a:br>
              <a:rPr lang="de-DE" sz="3400" b="0" i="0">
                <a:solidFill>
                  <a:schemeClr val="bg1"/>
                </a:solidFill>
                <a:effectLst/>
                <a:latin typeface="Segoe UI" panose="020B0502040204020203" pitchFamily="34" charset="0"/>
              </a:rPr>
            </a:br>
            <a:endParaRPr lang="de-DE" sz="3400">
              <a:solidFill>
                <a:schemeClr val="bg1"/>
              </a:solidFill>
            </a:endParaRPr>
          </a:p>
        </p:txBody>
      </p:sp>
      <p:sp>
        <p:nvSpPr>
          <p:cNvPr id="3" name="Inhaltsplatzhalter 2">
            <a:extLst>
              <a:ext uri="{FF2B5EF4-FFF2-40B4-BE49-F238E27FC236}">
                <a16:creationId xmlns:a16="http://schemas.microsoft.com/office/drawing/2014/main" id="{A1D1EB5D-499E-447D-88C4-B4BBB2CE6E46}"/>
              </a:ext>
            </a:extLst>
          </p:cNvPr>
          <p:cNvSpPr>
            <a:spLocks noGrp="1"/>
          </p:cNvSpPr>
          <p:nvPr>
            <p:ph idx="1"/>
          </p:nvPr>
        </p:nvSpPr>
        <p:spPr>
          <a:xfrm>
            <a:off x="6212410" y="704088"/>
            <a:ext cx="5135293" cy="5248656"/>
          </a:xfrm>
        </p:spPr>
        <p:txBody>
          <a:bodyPr anchor="ctr">
            <a:normAutofit/>
          </a:bodyPr>
          <a:lstStyle/>
          <a:p>
            <a:pPr marL="0" indent="0" rtl="0" fontAlgn="base">
              <a:buNone/>
            </a:pPr>
            <a:endParaRPr lang="de-DE" sz="1500" b="0" i="0">
              <a:effectLst/>
              <a:latin typeface="Segoe UI" panose="020B0502040204020203" pitchFamily="34" charset="0"/>
            </a:endParaRPr>
          </a:p>
          <a:p>
            <a:pPr marL="0" indent="0" fontAlgn="base">
              <a:buNone/>
            </a:pPr>
            <a:r>
              <a:rPr lang="de-DE" sz="1500" b="1" i="0" dirty="0">
                <a:effectLst/>
                <a:latin typeface="Calibri"/>
                <a:cs typeface="Calibri"/>
              </a:rPr>
              <a:t>a) </a:t>
            </a:r>
            <a:r>
              <a:rPr lang="de-DE" sz="1500" b="1" dirty="0">
                <a:latin typeface="Calibri"/>
                <a:cs typeface="Calibri"/>
              </a:rPr>
              <a:t>Paul</a:t>
            </a:r>
            <a:r>
              <a:rPr lang="de-DE" sz="1500" dirty="0">
                <a:latin typeface="Calibri"/>
                <a:cs typeface="Calibri"/>
              </a:rPr>
              <a:t> </a:t>
            </a:r>
            <a:r>
              <a:rPr lang="de-DE" sz="1500" b="0" i="0" dirty="0">
                <a:effectLst/>
                <a:latin typeface="Calibri"/>
                <a:cs typeface="Calibri"/>
              </a:rPr>
              <a:t>und seine Mutter bereiten </a:t>
            </a:r>
            <a:r>
              <a:rPr lang="de-DE" sz="1500" b="1" i="0" dirty="0">
                <a:effectLst/>
                <a:latin typeface="Calibri"/>
                <a:cs typeface="Calibri"/>
              </a:rPr>
              <a:t>die Geburtstagsfeier</a:t>
            </a:r>
            <a:r>
              <a:rPr lang="de-DE" sz="1500" b="0" i="0" dirty="0">
                <a:effectLst/>
                <a:latin typeface="Calibri"/>
                <a:cs typeface="Calibri"/>
              </a:rPr>
              <a:t> vor. </a:t>
            </a:r>
          </a:p>
          <a:p>
            <a:pPr marL="0" indent="0" rtl="0" fontAlgn="base">
              <a:buNone/>
            </a:pPr>
            <a:r>
              <a:rPr lang="de-DE" sz="1500" b="0" i="0" dirty="0">
                <a:effectLst/>
                <a:latin typeface="Calibri"/>
                <a:cs typeface="Calibri"/>
              </a:rPr>
              <a:t>    Akkusativ Objekt </a:t>
            </a:r>
          </a:p>
          <a:p>
            <a:pPr marL="0" indent="0" rtl="0" fontAlgn="base">
              <a:buNone/>
            </a:pPr>
            <a:r>
              <a:rPr lang="de-DE" sz="1500" b="1" i="0" dirty="0">
                <a:effectLst/>
                <a:latin typeface="Calibri"/>
                <a:cs typeface="Calibri"/>
              </a:rPr>
              <a:t>b) </a:t>
            </a:r>
            <a:r>
              <a:rPr lang="de-DE" sz="1500" b="0" i="0" dirty="0">
                <a:effectLst/>
                <a:latin typeface="Calibri"/>
                <a:cs typeface="Calibri"/>
              </a:rPr>
              <a:t>Mich empfängt mein kleiner Hund </a:t>
            </a:r>
            <a:r>
              <a:rPr lang="de-DE" sz="1500" b="1" i="0" dirty="0">
                <a:effectLst/>
                <a:latin typeface="Calibri"/>
                <a:cs typeface="Calibri"/>
              </a:rPr>
              <a:t>mit Gebell.</a:t>
            </a:r>
            <a:r>
              <a:rPr lang="de-DE" sz="1500" b="0" i="0" dirty="0">
                <a:effectLst/>
                <a:latin typeface="Calibri"/>
                <a:cs typeface="Calibri"/>
              </a:rPr>
              <a:t> </a:t>
            </a:r>
          </a:p>
          <a:p>
            <a:pPr marL="0" indent="0" rtl="0" fontAlgn="base">
              <a:buNone/>
            </a:pPr>
            <a:r>
              <a:rPr lang="de-DE" sz="1500" b="0" i="0" dirty="0">
                <a:effectLst/>
                <a:latin typeface="Calibri"/>
                <a:cs typeface="Calibri"/>
              </a:rPr>
              <a:t>    Präpositional Objekt </a:t>
            </a:r>
          </a:p>
          <a:p>
            <a:pPr marL="0" indent="0" rtl="0" fontAlgn="base">
              <a:buNone/>
            </a:pPr>
            <a:r>
              <a:rPr lang="de-DE" sz="1500" b="1" i="0" dirty="0">
                <a:effectLst/>
                <a:latin typeface="Calibri"/>
                <a:cs typeface="Calibri"/>
              </a:rPr>
              <a:t>c) </a:t>
            </a:r>
            <a:r>
              <a:rPr lang="de-DE" sz="1500" b="0" i="0" dirty="0">
                <a:effectLst/>
                <a:latin typeface="Calibri"/>
                <a:cs typeface="Calibri"/>
              </a:rPr>
              <a:t>Ich bestelle </a:t>
            </a:r>
            <a:r>
              <a:rPr lang="de-DE" sz="1500" b="1" i="0" dirty="0">
                <a:effectLst/>
                <a:latin typeface="Calibri"/>
                <a:cs typeface="Calibri"/>
              </a:rPr>
              <a:t>meiner Schwester einen Gruß.</a:t>
            </a:r>
            <a:r>
              <a:rPr lang="de-DE" sz="1500" b="0" i="0" dirty="0">
                <a:effectLst/>
                <a:latin typeface="Calibri"/>
                <a:cs typeface="Calibri"/>
              </a:rPr>
              <a:t> </a:t>
            </a:r>
          </a:p>
          <a:p>
            <a:pPr marL="0" indent="0" rtl="0" fontAlgn="base">
              <a:buNone/>
            </a:pPr>
            <a:r>
              <a:rPr lang="de-DE" sz="1500" b="0" i="0" dirty="0">
                <a:effectLst/>
                <a:latin typeface="Calibri"/>
                <a:cs typeface="Calibri"/>
              </a:rPr>
              <a:t>    Dativ Objekt / Akkusativ Objekt </a:t>
            </a:r>
          </a:p>
          <a:p>
            <a:pPr marL="0" indent="0" rtl="0" fontAlgn="base">
              <a:buNone/>
            </a:pPr>
            <a:r>
              <a:rPr lang="de-DE" sz="1500" b="1" i="0" dirty="0">
                <a:effectLst/>
                <a:latin typeface="Calibri"/>
                <a:cs typeface="Calibri"/>
              </a:rPr>
              <a:t>d) Aus Angst vor Entdeckung</a:t>
            </a:r>
            <a:r>
              <a:rPr lang="de-DE" sz="1500" b="0" i="0" dirty="0">
                <a:effectLst/>
                <a:latin typeface="Calibri"/>
                <a:cs typeface="Calibri"/>
              </a:rPr>
              <a:t> versteckt sich das kleine Gespenst. </a:t>
            </a:r>
          </a:p>
          <a:p>
            <a:pPr marL="0" indent="0" rtl="0" fontAlgn="base">
              <a:buNone/>
            </a:pPr>
            <a:r>
              <a:rPr lang="de-DE" sz="1500" b="0" i="0" dirty="0">
                <a:effectLst/>
                <a:latin typeface="Calibri"/>
                <a:cs typeface="Calibri"/>
              </a:rPr>
              <a:t>    Adverbiale des Grundes </a:t>
            </a:r>
          </a:p>
          <a:p>
            <a:pPr marL="0" indent="0" fontAlgn="base">
              <a:buNone/>
            </a:pPr>
            <a:r>
              <a:rPr lang="de-DE" sz="1500" b="1" i="0" dirty="0">
                <a:effectLst/>
                <a:latin typeface="Calibri"/>
                <a:cs typeface="Calibri"/>
              </a:rPr>
              <a:t>e) </a:t>
            </a:r>
            <a:r>
              <a:rPr lang="de-DE" sz="1500" b="1" dirty="0">
                <a:latin typeface="Calibri"/>
                <a:cs typeface="Calibri"/>
              </a:rPr>
              <a:t>Ole</a:t>
            </a:r>
            <a:r>
              <a:rPr lang="de-DE" sz="1500" dirty="0">
                <a:latin typeface="Calibri"/>
                <a:cs typeface="Calibri"/>
              </a:rPr>
              <a:t> </a:t>
            </a:r>
            <a:r>
              <a:rPr lang="de-DE" sz="1500" b="0" i="0" dirty="0">
                <a:effectLst/>
                <a:latin typeface="Calibri"/>
                <a:cs typeface="Calibri"/>
              </a:rPr>
              <a:t>konnte </a:t>
            </a:r>
            <a:r>
              <a:rPr lang="de-DE" sz="1500" b="1" i="0" dirty="0">
                <a:effectLst/>
                <a:latin typeface="Calibri"/>
                <a:cs typeface="Calibri"/>
              </a:rPr>
              <a:t>vor Aufregung</a:t>
            </a:r>
            <a:r>
              <a:rPr lang="de-DE" sz="1500" b="0" i="0" dirty="0">
                <a:effectLst/>
                <a:latin typeface="Calibri"/>
                <a:cs typeface="Calibri"/>
              </a:rPr>
              <a:t> die ganze Nacht nicht schlafen. </a:t>
            </a:r>
          </a:p>
          <a:p>
            <a:pPr marL="0" indent="0" rtl="0" fontAlgn="base">
              <a:buNone/>
            </a:pPr>
            <a:r>
              <a:rPr lang="de-DE" sz="1500" b="0" i="0" dirty="0">
                <a:effectLst/>
                <a:latin typeface="Calibri"/>
                <a:cs typeface="Calibri"/>
              </a:rPr>
              <a:t>    Adverbiale der Art und Weise </a:t>
            </a:r>
          </a:p>
          <a:p>
            <a:pPr marL="0" indent="0" rtl="0" fontAlgn="base">
              <a:buNone/>
            </a:pPr>
            <a:r>
              <a:rPr lang="de-DE" sz="1500" b="1" i="0" dirty="0">
                <a:effectLst/>
                <a:latin typeface="Calibri"/>
                <a:cs typeface="Calibri"/>
              </a:rPr>
              <a:t>f) </a:t>
            </a:r>
            <a:r>
              <a:rPr lang="de-DE" sz="1500" b="0" i="0" dirty="0">
                <a:effectLst/>
                <a:latin typeface="Calibri"/>
                <a:cs typeface="Calibri"/>
              </a:rPr>
              <a:t>Mein Bruder und ich fahren </a:t>
            </a:r>
            <a:r>
              <a:rPr lang="de-DE" sz="1500" b="1" i="0" dirty="0">
                <a:effectLst/>
                <a:latin typeface="Calibri"/>
                <a:cs typeface="Calibri"/>
              </a:rPr>
              <a:t>heute Nachmittag</a:t>
            </a:r>
            <a:r>
              <a:rPr lang="de-DE" sz="1500" b="0" i="0" dirty="0">
                <a:effectLst/>
                <a:latin typeface="Calibri"/>
                <a:cs typeface="Calibri"/>
              </a:rPr>
              <a:t> </a:t>
            </a:r>
            <a:r>
              <a:rPr lang="de-DE" sz="1500" b="1" i="0" dirty="0">
                <a:effectLst/>
                <a:latin typeface="Calibri"/>
                <a:cs typeface="Calibri"/>
              </a:rPr>
              <a:t>in die Stadt.</a:t>
            </a:r>
            <a:r>
              <a:rPr lang="de-DE" sz="1500" b="0" i="0" dirty="0">
                <a:effectLst/>
                <a:latin typeface="Calibri"/>
                <a:cs typeface="Calibri"/>
              </a:rPr>
              <a:t> </a:t>
            </a:r>
          </a:p>
          <a:p>
            <a:pPr marL="0" indent="0" rtl="0" fontAlgn="base">
              <a:buNone/>
            </a:pPr>
            <a:r>
              <a:rPr lang="de-DE" sz="1500" b="0" i="0" dirty="0">
                <a:effectLst/>
                <a:latin typeface="Calibri"/>
                <a:cs typeface="Calibri"/>
              </a:rPr>
              <a:t>    Adverbiale der Zeit / Präpositional Objekt </a:t>
            </a:r>
          </a:p>
          <a:p>
            <a:pPr marL="0" indent="0" rtl="0" fontAlgn="base">
              <a:buNone/>
            </a:pPr>
            <a:r>
              <a:rPr lang="de-DE" sz="1500" b="1" i="0" dirty="0">
                <a:effectLst/>
                <a:latin typeface="Calibri"/>
                <a:cs typeface="Calibri"/>
              </a:rPr>
              <a:t>g) </a:t>
            </a:r>
            <a:r>
              <a:rPr lang="de-DE" sz="1500" b="0" i="0" dirty="0">
                <a:effectLst/>
                <a:latin typeface="Calibri"/>
                <a:cs typeface="Calibri"/>
              </a:rPr>
              <a:t>Wir wollen </a:t>
            </a:r>
            <a:r>
              <a:rPr lang="de-DE" sz="1500" b="1" i="0" dirty="0">
                <a:effectLst/>
                <a:latin typeface="Calibri"/>
                <a:cs typeface="Calibri"/>
              </a:rPr>
              <a:t>uns in der Bücherei über Wölfe</a:t>
            </a:r>
            <a:r>
              <a:rPr lang="de-DE" sz="1500" b="0" i="0" dirty="0">
                <a:effectLst/>
                <a:latin typeface="Calibri"/>
                <a:cs typeface="Calibri"/>
              </a:rPr>
              <a:t> informieren. </a:t>
            </a:r>
          </a:p>
          <a:p>
            <a:pPr marL="0" indent="0" rtl="0" fontAlgn="base">
              <a:buNone/>
            </a:pPr>
            <a:r>
              <a:rPr lang="de-DE" sz="1500" b="0" i="0" dirty="0">
                <a:effectLst/>
                <a:latin typeface="Calibri"/>
                <a:cs typeface="Calibri"/>
              </a:rPr>
              <a:t>    Adverbiale des Ortes / Präpositional Objekt </a:t>
            </a:r>
          </a:p>
          <a:p>
            <a:pPr marL="0" indent="0">
              <a:buNone/>
            </a:pPr>
            <a:endParaRPr lang="de-DE" sz="1500"/>
          </a:p>
        </p:txBody>
      </p:sp>
    </p:spTree>
    <p:extLst>
      <p:ext uri="{BB962C8B-B14F-4D97-AF65-F5344CB8AC3E}">
        <p14:creationId xmlns:p14="http://schemas.microsoft.com/office/powerpoint/2010/main" val="389377252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Slide Background Fill">
            <a:extLst>
              <a:ext uri="{FF2B5EF4-FFF2-40B4-BE49-F238E27FC236}">
                <a16:creationId xmlns:a16="http://schemas.microsoft.com/office/drawing/2014/main" id="{907E470A-25F4-47D0-8FEC-EE9FD606B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9">
            <a:extLst>
              <a:ext uri="{FF2B5EF4-FFF2-40B4-BE49-F238E27FC236}">
                <a16:creationId xmlns:a16="http://schemas.microsoft.com/office/drawing/2014/main" id="{66220E63-99E1-482A-A0A6-B47EB4BF879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848" y="0"/>
            <a:ext cx="12188949" cy="6858000"/>
            <a:chOff x="-2848" y="0"/>
            <a:chExt cx="12188949" cy="6858000"/>
          </a:xfrm>
        </p:grpSpPr>
        <p:sp>
          <p:nvSpPr>
            <p:cNvPr id="28" name="Color Cover">
              <a:extLst>
                <a:ext uri="{FF2B5EF4-FFF2-40B4-BE49-F238E27FC236}">
                  <a16:creationId xmlns:a16="http://schemas.microsoft.com/office/drawing/2014/main" id="{F8610896-EA5E-4BE8-8398-C1AFC0490A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848" y="0"/>
              <a:ext cx="12188949" cy="6858000"/>
            </a:xfrm>
            <a:prstGeom prst="rect">
              <a:avLst/>
            </a:prstGeom>
            <a:solidFill>
              <a:schemeClr val="accent5">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Color Cover">
              <a:extLst>
                <a:ext uri="{FF2B5EF4-FFF2-40B4-BE49-F238E27FC236}">
                  <a16:creationId xmlns:a16="http://schemas.microsoft.com/office/drawing/2014/main" id="{F44E9794-9C4B-427F-BB50-89D893347D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848" y="0"/>
              <a:ext cx="12188949" cy="6858000"/>
            </a:xfrm>
            <a:prstGeom prst="rect">
              <a:avLst/>
            </a:prstGeom>
            <a:solidFill>
              <a:schemeClr val="accent6">
                <a:alpha val="1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0" name="Group 13">
            <a:extLst>
              <a:ext uri="{FF2B5EF4-FFF2-40B4-BE49-F238E27FC236}">
                <a16:creationId xmlns:a16="http://schemas.microsoft.com/office/drawing/2014/main" id="{8618EE54-271A-4FE8-B6B3-D0FCF55A7A0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51279" y="598259"/>
            <a:ext cx="10889442" cy="5680742"/>
            <a:chOff x="651279" y="598259"/>
            <a:chExt cx="10889442" cy="5680742"/>
          </a:xfrm>
        </p:grpSpPr>
        <p:sp>
          <p:nvSpPr>
            <p:cNvPr id="31" name="Color">
              <a:extLst>
                <a:ext uri="{FF2B5EF4-FFF2-40B4-BE49-F238E27FC236}">
                  <a16:creationId xmlns:a16="http://schemas.microsoft.com/office/drawing/2014/main" id="{ECA6F781-4382-4525-9DA8-9D66605F87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Color">
              <a:extLst>
                <a:ext uri="{FF2B5EF4-FFF2-40B4-BE49-F238E27FC236}">
                  <a16:creationId xmlns:a16="http://schemas.microsoft.com/office/drawing/2014/main" id="{209C186B-2883-498E-A176-6B60F8B51B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3" name="Group 17">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34" name="Freeform: Shape 18">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5" name="Freeform: Shape 19">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6" name="Freeform: Shape 20">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3" name="Freeform: Shape 22">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4" name="Freeform: Shape 23">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5" name="Freeform: Shape 24">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el 1">
            <a:extLst>
              <a:ext uri="{FF2B5EF4-FFF2-40B4-BE49-F238E27FC236}">
                <a16:creationId xmlns:a16="http://schemas.microsoft.com/office/drawing/2014/main" id="{063203FB-C17E-4049-8507-38F7C312826D}"/>
              </a:ext>
            </a:extLst>
          </p:cNvPr>
          <p:cNvSpPr>
            <a:spLocks noGrp="1"/>
          </p:cNvSpPr>
          <p:nvPr>
            <p:ph type="title"/>
          </p:nvPr>
        </p:nvSpPr>
        <p:spPr>
          <a:xfrm>
            <a:off x="1014984" y="891712"/>
            <a:ext cx="5309616" cy="5160789"/>
          </a:xfrm>
        </p:spPr>
        <p:txBody>
          <a:bodyPr anchor="ctr">
            <a:normAutofit/>
          </a:bodyPr>
          <a:lstStyle/>
          <a:p>
            <a:pPr fontAlgn="base"/>
            <a:r>
              <a:rPr lang="de-DE" sz="3000" dirty="0">
                <a:solidFill>
                  <a:schemeClr val="bg1"/>
                </a:solidFill>
                <a:latin typeface="Calibri" panose="020F0502020204030204" pitchFamily="34" charset="0"/>
              </a:rPr>
              <a:t>2) </a:t>
            </a:r>
            <a:r>
              <a:rPr lang="de-DE" sz="3000" b="0" i="0" dirty="0">
                <a:solidFill>
                  <a:schemeClr val="bg1"/>
                </a:solidFill>
                <a:effectLst/>
                <a:latin typeface="Calibri" panose="020F0502020204030204" pitchFamily="34" charset="0"/>
              </a:rPr>
              <a:t>Satzglieder bestimmen     </a:t>
            </a:r>
            <a:br>
              <a:rPr lang="de-DE" sz="3000" b="0" i="0" dirty="0">
                <a:solidFill>
                  <a:schemeClr val="bg1"/>
                </a:solidFill>
                <a:effectLst/>
                <a:latin typeface="Segoe UI" panose="020B0502040204020203" pitchFamily="34" charset="0"/>
              </a:rPr>
            </a:br>
            <a:r>
              <a:rPr lang="de-DE" sz="3000" b="0" i="0" dirty="0">
                <a:solidFill>
                  <a:schemeClr val="bg1"/>
                </a:solidFill>
                <a:effectLst/>
                <a:latin typeface="Calibri" panose="020F0502020204030204" pitchFamily="34" charset="0"/>
              </a:rPr>
              <a:t>                                                                       </a:t>
            </a:r>
            <a:br>
              <a:rPr lang="de-DE" sz="3000" b="0" i="0" dirty="0">
                <a:solidFill>
                  <a:schemeClr val="bg1"/>
                </a:solidFill>
                <a:effectLst/>
                <a:latin typeface="Segoe UI" panose="020B0502040204020203" pitchFamily="34" charset="0"/>
              </a:rPr>
            </a:br>
            <a:r>
              <a:rPr lang="de-DE" sz="3000" b="0" i="0" dirty="0">
                <a:solidFill>
                  <a:schemeClr val="bg1"/>
                </a:solidFill>
                <a:effectLst/>
                <a:latin typeface="Calibri" panose="020F0502020204030204" pitchFamily="34" charset="0"/>
              </a:rPr>
              <a:t> </a:t>
            </a:r>
            <a:br>
              <a:rPr lang="de-DE" sz="3000" b="0" i="0" dirty="0">
                <a:solidFill>
                  <a:schemeClr val="bg1"/>
                </a:solidFill>
                <a:effectLst/>
                <a:latin typeface="Segoe UI" panose="020B0502040204020203" pitchFamily="34" charset="0"/>
              </a:rPr>
            </a:br>
            <a:endParaRPr lang="de-DE" sz="3000" dirty="0">
              <a:solidFill>
                <a:schemeClr val="bg1"/>
              </a:solidFill>
            </a:endParaRPr>
          </a:p>
        </p:txBody>
      </p:sp>
      <p:sp>
        <p:nvSpPr>
          <p:cNvPr id="3" name="Inhaltsplatzhalter 2">
            <a:extLst>
              <a:ext uri="{FF2B5EF4-FFF2-40B4-BE49-F238E27FC236}">
                <a16:creationId xmlns:a16="http://schemas.microsoft.com/office/drawing/2014/main" id="{EA95C847-430E-4BE7-A93D-C326036C19A1}"/>
              </a:ext>
            </a:extLst>
          </p:cNvPr>
          <p:cNvSpPr>
            <a:spLocks noGrp="1"/>
          </p:cNvSpPr>
          <p:nvPr>
            <p:ph idx="1"/>
          </p:nvPr>
        </p:nvSpPr>
        <p:spPr>
          <a:xfrm>
            <a:off x="6412302" y="891713"/>
            <a:ext cx="4584882" cy="5160790"/>
          </a:xfrm>
        </p:spPr>
        <p:txBody>
          <a:bodyPr anchor="ctr">
            <a:normAutofit/>
          </a:bodyPr>
          <a:lstStyle/>
          <a:p>
            <a:pPr marL="0" indent="0" rtl="0" fontAlgn="base">
              <a:buNone/>
            </a:pPr>
            <a:r>
              <a:rPr lang="de-DE" sz="1800" b="0" i="0" dirty="0">
                <a:solidFill>
                  <a:schemeClr val="bg1"/>
                </a:solidFill>
                <a:effectLst/>
                <a:latin typeface="Calibri" panose="020F0502020204030204" pitchFamily="34" charset="0"/>
              </a:rPr>
              <a:t>Welches Satzglied ist unterstrichen? </a:t>
            </a:r>
            <a:endParaRPr lang="de-DE" sz="1800" b="0" i="0" dirty="0">
              <a:solidFill>
                <a:schemeClr val="bg1"/>
              </a:solidFill>
              <a:effectLst/>
              <a:latin typeface="Segoe UI" panose="020B0502040204020203" pitchFamily="34" charset="0"/>
            </a:endParaRPr>
          </a:p>
          <a:p>
            <a:pPr marL="0" indent="0" rtl="0" fontAlgn="base">
              <a:buNone/>
            </a:pPr>
            <a:r>
              <a:rPr lang="de-DE" sz="1800" b="1" i="0" dirty="0">
                <a:solidFill>
                  <a:schemeClr val="bg1"/>
                </a:solidFill>
                <a:effectLst/>
                <a:latin typeface="Calibri" panose="020F0502020204030204" pitchFamily="34" charset="0"/>
              </a:rPr>
              <a:t>a) </a:t>
            </a:r>
            <a:r>
              <a:rPr lang="de-DE" sz="1800" b="0" i="0" dirty="0">
                <a:solidFill>
                  <a:schemeClr val="bg1"/>
                </a:solidFill>
                <a:effectLst/>
                <a:latin typeface="Calibri" panose="020F0502020204030204" pitchFamily="34" charset="0"/>
              </a:rPr>
              <a:t>Der Omnibusfahrer übersah die rote Ampel. </a:t>
            </a:r>
            <a:r>
              <a:rPr lang="de-DE" sz="1800" b="0" i="0" u="sng" dirty="0">
                <a:solidFill>
                  <a:schemeClr val="bg1"/>
                </a:solidFill>
                <a:effectLst/>
                <a:latin typeface="Calibri" panose="020F0502020204030204" pitchFamily="34" charset="0"/>
              </a:rPr>
              <a:t>Akkusativ Objekt</a:t>
            </a:r>
            <a:r>
              <a:rPr lang="de-DE" sz="1800" b="0" i="0" dirty="0">
                <a:solidFill>
                  <a:schemeClr val="bg1"/>
                </a:solidFill>
                <a:effectLst/>
                <a:latin typeface="Calibri" panose="020F0502020204030204" pitchFamily="34" charset="0"/>
              </a:rPr>
              <a:t> </a:t>
            </a:r>
            <a:endParaRPr lang="de-DE" sz="1800" b="0" i="0" dirty="0">
              <a:solidFill>
                <a:schemeClr val="bg1"/>
              </a:solidFill>
              <a:effectLst/>
              <a:latin typeface="Segoe UI" panose="020B0502040204020203" pitchFamily="34" charset="0"/>
            </a:endParaRPr>
          </a:p>
          <a:p>
            <a:pPr marL="0" indent="0" rtl="0" fontAlgn="base">
              <a:buNone/>
            </a:pPr>
            <a:r>
              <a:rPr lang="de-DE" sz="1800" b="1" i="0" dirty="0">
                <a:solidFill>
                  <a:schemeClr val="bg1"/>
                </a:solidFill>
                <a:effectLst/>
                <a:latin typeface="Calibri" panose="020F0502020204030204" pitchFamily="34" charset="0"/>
              </a:rPr>
              <a:t>b) </a:t>
            </a:r>
            <a:r>
              <a:rPr lang="de-DE" sz="1800" b="0" i="0" dirty="0">
                <a:solidFill>
                  <a:schemeClr val="bg1"/>
                </a:solidFill>
                <a:effectLst/>
                <a:latin typeface="Calibri" panose="020F0502020204030204" pitchFamily="34" charset="0"/>
              </a:rPr>
              <a:t>Emil tritt seiner Schwester ans Bein. </a:t>
            </a:r>
            <a:r>
              <a:rPr lang="de-DE" sz="1800" b="0" i="0" u="sng" dirty="0">
                <a:solidFill>
                  <a:schemeClr val="bg1"/>
                </a:solidFill>
                <a:effectLst/>
                <a:latin typeface="Calibri" panose="020F0502020204030204" pitchFamily="34" charset="0"/>
              </a:rPr>
              <a:t>Dativ Objekt</a:t>
            </a:r>
            <a:r>
              <a:rPr lang="de-DE" sz="1800" b="0" i="0" dirty="0">
                <a:solidFill>
                  <a:schemeClr val="bg1"/>
                </a:solidFill>
                <a:effectLst/>
                <a:latin typeface="Calibri" panose="020F0502020204030204" pitchFamily="34" charset="0"/>
              </a:rPr>
              <a:t> </a:t>
            </a:r>
            <a:endParaRPr lang="de-DE" sz="1800" b="0" i="0" dirty="0">
              <a:solidFill>
                <a:schemeClr val="bg1"/>
              </a:solidFill>
              <a:effectLst/>
              <a:latin typeface="Segoe UI" panose="020B0502040204020203" pitchFamily="34" charset="0"/>
            </a:endParaRPr>
          </a:p>
          <a:p>
            <a:pPr marL="0" indent="0" rtl="0" fontAlgn="base">
              <a:buNone/>
            </a:pPr>
            <a:r>
              <a:rPr lang="de-DE" sz="1800" b="1" i="0" dirty="0">
                <a:solidFill>
                  <a:schemeClr val="bg1"/>
                </a:solidFill>
                <a:effectLst/>
                <a:latin typeface="Calibri" panose="020F0502020204030204" pitchFamily="34" charset="0"/>
              </a:rPr>
              <a:t>c) </a:t>
            </a:r>
            <a:r>
              <a:rPr lang="de-DE" sz="1800" b="0" i="0" dirty="0">
                <a:solidFill>
                  <a:schemeClr val="bg1"/>
                </a:solidFill>
                <a:effectLst/>
                <a:latin typeface="Calibri" panose="020F0502020204030204" pitchFamily="34" charset="0"/>
              </a:rPr>
              <a:t>Er soll mir sofort mein Buch geben. </a:t>
            </a:r>
            <a:r>
              <a:rPr lang="de-DE" sz="1800" b="0" i="0" u="sng" dirty="0">
                <a:solidFill>
                  <a:schemeClr val="bg1"/>
                </a:solidFill>
                <a:effectLst/>
                <a:latin typeface="Calibri" panose="020F0502020204030204" pitchFamily="34" charset="0"/>
              </a:rPr>
              <a:t>Prädikat</a:t>
            </a:r>
            <a:r>
              <a:rPr lang="de-DE" sz="1800" b="0" i="0" dirty="0">
                <a:solidFill>
                  <a:schemeClr val="bg1"/>
                </a:solidFill>
                <a:effectLst/>
                <a:latin typeface="Calibri" panose="020F0502020204030204" pitchFamily="34" charset="0"/>
              </a:rPr>
              <a:t> </a:t>
            </a:r>
            <a:endParaRPr lang="de-DE" sz="1800" b="0" i="0" dirty="0">
              <a:solidFill>
                <a:schemeClr val="bg1"/>
              </a:solidFill>
              <a:effectLst/>
              <a:latin typeface="Segoe UI" panose="020B0502040204020203" pitchFamily="34" charset="0"/>
            </a:endParaRPr>
          </a:p>
          <a:p>
            <a:pPr marL="0" indent="0" rtl="0" fontAlgn="base">
              <a:buNone/>
            </a:pPr>
            <a:r>
              <a:rPr lang="de-DE" sz="1800" b="1" i="0" dirty="0">
                <a:solidFill>
                  <a:schemeClr val="bg1"/>
                </a:solidFill>
                <a:effectLst/>
                <a:latin typeface="Calibri" panose="020F0502020204030204" pitchFamily="34" charset="0"/>
              </a:rPr>
              <a:t>d) </a:t>
            </a:r>
            <a:r>
              <a:rPr lang="de-DE" sz="1800" b="0" i="0" dirty="0">
                <a:solidFill>
                  <a:schemeClr val="bg1"/>
                </a:solidFill>
                <a:effectLst/>
                <a:latin typeface="Calibri" panose="020F0502020204030204" pitchFamily="34" charset="0"/>
              </a:rPr>
              <a:t>Im Krimi schoss der Polizist auf den Gangster. </a:t>
            </a:r>
            <a:r>
              <a:rPr lang="de-DE" sz="1800" b="0" i="0" u="sng" dirty="0">
                <a:solidFill>
                  <a:schemeClr val="bg1"/>
                </a:solidFill>
                <a:effectLst/>
                <a:latin typeface="Calibri" panose="020F0502020204030204" pitchFamily="34" charset="0"/>
              </a:rPr>
              <a:t>Präpositional Objekt</a:t>
            </a:r>
            <a:r>
              <a:rPr lang="de-DE" sz="1800" b="0" i="0" dirty="0">
                <a:solidFill>
                  <a:schemeClr val="bg1"/>
                </a:solidFill>
                <a:effectLst/>
                <a:latin typeface="Calibri" panose="020F0502020204030204" pitchFamily="34" charset="0"/>
              </a:rPr>
              <a:t> </a:t>
            </a:r>
            <a:endParaRPr lang="de-DE" sz="1800" b="0" i="0" dirty="0">
              <a:solidFill>
                <a:schemeClr val="bg1"/>
              </a:solidFill>
              <a:effectLst/>
              <a:latin typeface="Segoe UI" panose="020B0502040204020203" pitchFamily="34" charset="0"/>
            </a:endParaRPr>
          </a:p>
          <a:p>
            <a:pPr marL="0" indent="0" rtl="0" fontAlgn="base">
              <a:buNone/>
            </a:pPr>
            <a:r>
              <a:rPr lang="de-DE" sz="1800" b="1" i="0" dirty="0">
                <a:solidFill>
                  <a:schemeClr val="bg1"/>
                </a:solidFill>
                <a:effectLst/>
                <a:latin typeface="Calibri" panose="020F0502020204030204" pitchFamily="34" charset="0"/>
              </a:rPr>
              <a:t>e) </a:t>
            </a:r>
            <a:r>
              <a:rPr lang="de-DE" sz="1800" b="0" i="0" dirty="0">
                <a:solidFill>
                  <a:schemeClr val="bg1"/>
                </a:solidFill>
                <a:effectLst/>
                <a:latin typeface="Calibri" panose="020F0502020204030204" pitchFamily="34" charset="0"/>
              </a:rPr>
              <a:t>Niemand hört ihr zu. </a:t>
            </a:r>
            <a:r>
              <a:rPr lang="de-DE" sz="1800" b="0" i="0" u="sng" dirty="0">
                <a:solidFill>
                  <a:schemeClr val="bg1"/>
                </a:solidFill>
                <a:effectLst/>
                <a:latin typeface="Calibri" panose="020F0502020204030204" pitchFamily="34" charset="0"/>
              </a:rPr>
              <a:t>Subjekt</a:t>
            </a:r>
            <a:r>
              <a:rPr lang="de-DE" sz="1800" b="0" i="0" dirty="0">
                <a:solidFill>
                  <a:schemeClr val="bg1"/>
                </a:solidFill>
                <a:effectLst/>
                <a:latin typeface="Calibri" panose="020F0502020204030204" pitchFamily="34" charset="0"/>
              </a:rPr>
              <a:t> </a:t>
            </a:r>
            <a:endParaRPr lang="de-DE" sz="1800" b="0" i="0" dirty="0">
              <a:solidFill>
                <a:schemeClr val="bg1"/>
              </a:solidFill>
              <a:effectLst/>
              <a:latin typeface="Segoe UI" panose="020B0502040204020203" pitchFamily="34" charset="0"/>
            </a:endParaRPr>
          </a:p>
          <a:p>
            <a:pPr marL="0" indent="0" rtl="0" fontAlgn="base">
              <a:buNone/>
            </a:pPr>
            <a:r>
              <a:rPr lang="de-DE" sz="1800" b="0" i="0" dirty="0">
                <a:solidFill>
                  <a:schemeClr val="bg1"/>
                </a:solidFill>
                <a:effectLst/>
                <a:latin typeface="Calibri" panose="020F0502020204030204" pitchFamily="34" charset="0"/>
              </a:rPr>
              <a:t>  </a:t>
            </a:r>
            <a:endParaRPr lang="de-DE" sz="1800" b="0" i="0" dirty="0">
              <a:solidFill>
                <a:schemeClr val="bg1"/>
              </a:solidFill>
              <a:effectLst/>
              <a:latin typeface="Segoe UI" panose="020B0502040204020203" pitchFamily="34" charset="0"/>
            </a:endParaRPr>
          </a:p>
          <a:p>
            <a:endParaRPr lang="de-DE" sz="1800" dirty="0">
              <a:solidFill>
                <a:schemeClr val="bg1"/>
              </a:solidFill>
            </a:endParaRPr>
          </a:p>
        </p:txBody>
      </p:sp>
    </p:spTree>
    <p:extLst>
      <p:ext uri="{BB962C8B-B14F-4D97-AF65-F5344CB8AC3E}">
        <p14:creationId xmlns:p14="http://schemas.microsoft.com/office/powerpoint/2010/main" val="57827707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1B351B-83C5-4B80-810F-F24EAEB5F6BD}"/>
              </a:ext>
            </a:extLst>
          </p:cNvPr>
          <p:cNvSpPr>
            <a:spLocks noGrp="1"/>
          </p:cNvSpPr>
          <p:nvPr>
            <p:ph type="title"/>
          </p:nvPr>
        </p:nvSpPr>
        <p:spPr/>
        <p:txBody>
          <a:bodyPr>
            <a:normAutofit fontScale="90000"/>
          </a:bodyPr>
          <a:lstStyle/>
          <a:p>
            <a:pPr algn="ctr" rtl="0" fontAlgn="base"/>
            <a:r>
              <a:rPr lang="de-DE" sz="1800" b="0" i="0" dirty="0">
                <a:solidFill>
                  <a:srgbClr val="000000"/>
                </a:solidFill>
                <a:effectLst/>
                <a:latin typeface="Calibri" panose="020F0502020204030204" pitchFamily="34" charset="0"/>
              </a:rPr>
              <a:t> </a:t>
            </a:r>
            <a:br>
              <a:rPr lang="de-DE" b="0" i="0" dirty="0">
                <a:solidFill>
                  <a:srgbClr val="000000"/>
                </a:solidFill>
                <a:effectLst/>
                <a:latin typeface="Segoe UI" panose="020B0502040204020203" pitchFamily="34" charset="0"/>
              </a:rPr>
            </a:br>
            <a:r>
              <a:rPr lang="de-DE" b="0" i="0" dirty="0">
                <a:solidFill>
                  <a:srgbClr val="000000"/>
                </a:solidFill>
                <a:effectLst/>
                <a:latin typeface="Segoe UI" panose="020B0502040204020203" pitchFamily="34" charset="0"/>
              </a:rPr>
              <a:t>         </a:t>
            </a:r>
            <a:r>
              <a:rPr lang="de-DE" sz="2700" b="0" i="0" dirty="0">
                <a:solidFill>
                  <a:srgbClr val="000000"/>
                </a:solidFill>
                <a:effectLst/>
                <a:latin typeface="Calibri" panose="020F0502020204030204" pitchFamily="34" charset="0"/>
              </a:rPr>
              <a:t>3) Bestimme die Satzglieder.                         </a:t>
            </a:r>
            <a:br>
              <a:rPr lang="de-DE" b="0" i="0" dirty="0">
                <a:solidFill>
                  <a:srgbClr val="000000"/>
                </a:solidFill>
                <a:effectLst/>
                <a:latin typeface="Segoe UI" panose="020B0502040204020203" pitchFamily="34" charset="0"/>
              </a:rPr>
            </a:br>
            <a:br>
              <a:rPr lang="de-DE" b="0" i="0" dirty="0">
                <a:solidFill>
                  <a:srgbClr val="000000"/>
                </a:solidFill>
                <a:effectLst/>
                <a:latin typeface="Segoe UI" panose="020B0502040204020203" pitchFamily="34" charset="0"/>
              </a:rPr>
            </a:br>
            <a:endParaRPr lang="de-DE" dirty="0"/>
          </a:p>
        </p:txBody>
      </p:sp>
      <p:graphicFrame>
        <p:nvGraphicFramePr>
          <p:cNvPr id="5" name="Inhaltsplatzhalter 2">
            <a:extLst>
              <a:ext uri="{FF2B5EF4-FFF2-40B4-BE49-F238E27FC236}">
                <a16:creationId xmlns:a16="http://schemas.microsoft.com/office/drawing/2014/main" id="{762CA514-2C23-47C9-B1A4-7A209341E263}"/>
              </a:ext>
            </a:extLst>
          </p:cNvPr>
          <p:cNvGraphicFramePr>
            <a:graphicFrameLocks noGrp="1"/>
          </p:cNvGraphicFramePr>
          <p:nvPr>
            <p:ph idx="1"/>
            <p:extLst>
              <p:ext uri="{D42A27DB-BD31-4B8C-83A1-F6EECF244321}">
                <p14:modId xmlns:p14="http://schemas.microsoft.com/office/powerpoint/2010/main" val="32217355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77045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1078</Words>
  <Application>Microsoft Office PowerPoint</Application>
  <PresentationFormat>Breitbild</PresentationFormat>
  <Paragraphs>67</Paragraphs>
  <Slides>10</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10</vt:i4>
      </vt:variant>
    </vt:vector>
  </HeadingPairs>
  <TitlesOfParts>
    <vt:vector size="16" baseType="lpstr">
      <vt:lpstr>Arial</vt:lpstr>
      <vt:lpstr>Arial Black</vt:lpstr>
      <vt:lpstr>Calibri</vt:lpstr>
      <vt:lpstr>Calibri Light</vt:lpstr>
      <vt:lpstr>Segoe UI</vt:lpstr>
      <vt:lpstr>Office</vt:lpstr>
      <vt:lpstr>Wer wird Millionär</vt:lpstr>
      <vt:lpstr>1) Unterstreiche und bestimme alle Objekte und adverbiale Bestimmungen    a) Paul und seine Mutter bereiten die Geburtstagsfeier vor.  b) Mich empfängt mein kleiner Hund mit Gebell.  c) Ich bestelle meiner Schwester einen Gruß.  d) Aus Angst vor Entdeckung versteckt sich das kleine Gespenst.  e) Ole konnte vor Aufregung die ganze Nacht nicht schlafen.  f) Mein Bruder und ich fahren heute Nachmittag in die Stadt.  g) Wir wollen uns in der Bücherei über Wölfe informieren.                                                                                                                                                                                                5p  </vt:lpstr>
      <vt:lpstr>         2)                     Welches Satzglied ist           unterstrichen? </vt:lpstr>
      <vt:lpstr> 3) Bestimme die Satzglieder.     1. Weit drüben in Amerika lebt ein Verwandter von uns.  2. Er wohnt in Chicago und soll ein sehr gewandter Geschäftsmann sein.  3. Er leitet eine Reparaturwerkstatt.  4. Jedes Jahr zu Weihnachten sandte er bisher an uns eine große Kiste.  5. Wir standen im Kreise um die Kiste.  6. Besonders die vielen Stempel fesselten uns.  7. Vater unterschrieb unterdessen die Quittung des Boten.  8. Dann wurde die Kiste geöffnet.                                               6p  </vt:lpstr>
      <vt:lpstr>PowerPoint-Präsentation</vt:lpstr>
      <vt:lpstr>   Lösungen </vt:lpstr>
      <vt:lpstr>1) Unterstreiche und bestimme alle Objekte und adverbiale Bestimmungen.  </vt:lpstr>
      <vt:lpstr>2) Satzglieder bestimmen                                                                                </vt:lpstr>
      <vt:lpstr>           3) Bestimme die Satzglieder.                           </vt:lpstr>
      <vt:lpstr>  Satzglieder 4)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Wer wird Millionär</dc:title>
  <dc:creator>mikkoc28</dc:creator>
  <cp:lastModifiedBy>almdip</cp:lastModifiedBy>
  <cp:revision>45</cp:revision>
  <dcterms:created xsi:type="dcterms:W3CDTF">2021-03-17T07:44:23Z</dcterms:created>
  <dcterms:modified xsi:type="dcterms:W3CDTF">2021-05-15T14:24:08Z</dcterms:modified>
  <cp:contentStatus>Endgültig</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