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70898-8A27-4486-8090-FC70AEBFD483}" v="38" dt="2021-04-29T11:28:06.990"/>
    <p1510:client id="{E2A5D875-F533-4566-BA0E-DA5855427F92}" v="66" dt="2021-05-14T10:34:12.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94" d="100"/>
          <a:sy n="94" d="100"/>
        </p:scale>
        <p:origin x="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bud28" userId="S::henbud28@gymnasiumkerpen.de::da01e35a-0fcf-4445-9bed-8e571b6cf293" providerId="AD" clId="Web-{E2A5D875-F533-4566-BA0E-DA5855427F92}"/>
    <pc:docChg chg="delSld modSld">
      <pc:chgData name="henbud28" userId="S::henbud28@gymnasiumkerpen.de::da01e35a-0fcf-4445-9bed-8e571b6cf293" providerId="AD" clId="Web-{E2A5D875-F533-4566-BA0E-DA5855427F92}" dt="2021-05-14T10:34:30.423" v="62"/>
      <pc:docMkLst>
        <pc:docMk/>
      </pc:docMkLst>
      <pc:sldChg chg="del">
        <pc:chgData name="henbud28" userId="S::henbud28@gymnasiumkerpen.de::da01e35a-0fcf-4445-9bed-8e571b6cf293" providerId="AD" clId="Web-{E2A5D875-F533-4566-BA0E-DA5855427F92}" dt="2021-05-14T10:33:58.970" v="54"/>
        <pc:sldMkLst>
          <pc:docMk/>
          <pc:sldMk cId="3114481954" sldId="261"/>
        </pc:sldMkLst>
      </pc:sldChg>
      <pc:sldChg chg="addSp delSp modSp">
        <pc:chgData name="henbud28" userId="S::henbud28@gymnasiumkerpen.de::da01e35a-0fcf-4445-9bed-8e571b6cf293" providerId="AD" clId="Web-{E2A5D875-F533-4566-BA0E-DA5855427F92}" dt="2021-05-14T10:34:30.423" v="62"/>
        <pc:sldMkLst>
          <pc:docMk/>
          <pc:sldMk cId="1950111008" sldId="262"/>
        </pc:sldMkLst>
        <pc:spChg chg="mod">
          <ac:chgData name="henbud28" userId="S::henbud28@gymnasiumkerpen.de::da01e35a-0fcf-4445-9bed-8e571b6cf293" providerId="AD" clId="Web-{E2A5D875-F533-4566-BA0E-DA5855427F92}" dt="2021-05-14T10:34:30.423" v="62"/>
          <ac:spMkLst>
            <pc:docMk/>
            <pc:sldMk cId="1950111008" sldId="262"/>
            <ac:spMk id="2" creationId="{15BD90D0-D10B-4233-9131-8ED932BFBAA5}"/>
          </ac:spMkLst>
        </pc:spChg>
        <pc:spChg chg="mod">
          <ac:chgData name="henbud28" userId="S::henbud28@gymnasiumkerpen.de::da01e35a-0fcf-4445-9bed-8e571b6cf293" providerId="AD" clId="Web-{E2A5D875-F533-4566-BA0E-DA5855427F92}" dt="2021-05-14T10:34:30.423" v="62"/>
          <ac:spMkLst>
            <pc:docMk/>
            <pc:sldMk cId="1950111008" sldId="262"/>
            <ac:spMk id="3" creationId="{3D1D929D-91DD-4F6A-AFB3-9BFF6040FC33}"/>
          </ac:spMkLst>
        </pc:spChg>
        <pc:spChg chg="add del">
          <ac:chgData name="henbud28" userId="S::henbud28@gymnasiumkerpen.de::da01e35a-0fcf-4445-9bed-8e571b6cf293" providerId="AD" clId="Web-{E2A5D875-F533-4566-BA0E-DA5855427F92}" dt="2021-05-14T10:34:30.423" v="62"/>
          <ac:spMkLst>
            <pc:docMk/>
            <pc:sldMk cId="1950111008" sldId="262"/>
            <ac:spMk id="8" creationId="{C6D09588-9668-4D38-8AD4-C27CF2B2D41C}"/>
          </ac:spMkLst>
        </pc:spChg>
        <pc:spChg chg="add">
          <ac:chgData name="henbud28" userId="S::henbud28@gymnasiumkerpen.de::da01e35a-0fcf-4445-9bed-8e571b6cf293" providerId="AD" clId="Web-{E2A5D875-F533-4566-BA0E-DA5855427F92}" dt="2021-05-14T10:34:30.423" v="62"/>
          <ac:spMkLst>
            <pc:docMk/>
            <pc:sldMk cId="1950111008" sldId="262"/>
            <ac:spMk id="14" creationId="{907E470A-25F4-47D0-8FEC-EE9FD606BB34}"/>
          </ac:spMkLst>
        </pc:spChg>
        <pc:spChg chg="add del">
          <ac:chgData name="henbud28" userId="S::henbud28@gymnasiumkerpen.de::da01e35a-0fcf-4445-9bed-8e571b6cf293" providerId="AD" clId="Web-{E2A5D875-F533-4566-BA0E-DA5855427F92}" dt="2021-05-14T10:34:30.283" v="61"/>
          <ac:spMkLst>
            <pc:docMk/>
            <pc:sldMk cId="1950111008" sldId="262"/>
            <ac:spMk id="17" creationId="{815925C2-A704-4D47-B1C1-3FCA52512EC1}"/>
          </ac:spMkLst>
        </pc:spChg>
        <pc:spChg chg="add del">
          <ac:chgData name="henbud28" userId="S::henbud28@gymnasiumkerpen.de::da01e35a-0fcf-4445-9bed-8e571b6cf293" providerId="AD" clId="Web-{E2A5D875-F533-4566-BA0E-DA5855427F92}" dt="2021-05-14T10:34:30.283" v="61"/>
          <ac:spMkLst>
            <pc:docMk/>
            <pc:sldMk cId="1950111008" sldId="262"/>
            <ac:spMk id="19" creationId="{01D4315C-C23C-4FD3-98DF-08C29E2292A8}"/>
          </ac:spMkLst>
        </pc:spChg>
        <pc:grpChg chg="add del">
          <ac:chgData name="henbud28" userId="S::henbud28@gymnasiumkerpen.de::da01e35a-0fcf-4445-9bed-8e571b6cf293" providerId="AD" clId="Web-{E2A5D875-F533-4566-BA0E-DA5855427F92}" dt="2021-05-14T10:34:30.423" v="62"/>
          <ac:grpSpMkLst>
            <pc:docMk/>
            <pc:sldMk cId="1950111008" sldId="262"/>
            <ac:grpSpMk id="10" creationId="{95A28492-272D-4814-AE2C-61575C989EA3}"/>
          </ac:grpSpMkLst>
        </pc:grpChg>
        <pc:grpChg chg="add">
          <ac:chgData name="henbud28" userId="S::henbud28@gymnasiumkerpen.de::da01e35a-0fcf-4445-9bed-8e571b6cf293" providerId="AD" clId="Web-{E2A5D875-F533-4566-BA0E-DA5855427F92}" dt="2021-05-14T10:34:30.423" v="62"/>
          <ac:grpSpMkLst>
            <pc:docMk/>
            <pc:sldMk cId="1950111008" sldId="262"/>
            <ac:grpSpMk id="15" creationId="{66220E63-99E1-482A-A0A6-B47EB4BF8797}"/>
          </ac:grpSpMkLst>
        </pc:grpChg>
        <pc:grpChg chg="add del">
          <ac:chgData name="henbud28" userId="S::henbud28@gymnasiumkerpen.de::da01e35a-0fcf-4445-9bed-8e571b6cf293" providerId="AD" clId="Web-{E2A5D875-F533-4566-BA0E-DA5855427F92}" dt="2021-05-14T10:34:30.283" v="61"/>
          <ac:grpSpMkLst>
            <pc:docMk/>
            <pc:sldMk cId="1950111008" sldId="262"/>
            <ac:grpSpMk id="21" creationId="{5E6B47BC-43FD-4C91-8BFF-B41B99A8A39E}"/>
          </ac:grpSpMkLst>
        </pc:grpChg>
        <pc:grpChg chg="add">
          <ac:chgData name="henbud28" userId="S::henbud28@gymnasiumkerpen.de::da01e35a-0fcf-4445-9bed-8e571b6cf293" providerId="AD" clId="Web-{E2A5D875-F533-4566-BA0E-DA5855427F92}" dt="2021-05-14T10:34:30.423" v="62"/>
          <ac:grpSpMkLst>
            <pc:docMk/>
            <pc:sldMk cId="1950111008" sldId="262"/>
            <ac:grpSpMk id="23" creationId="{8618EE54-271A-4FE8-B6B3-D0FCF55A7A01}"/>
          </ac:grpSpMkLst>
        </pc:grpChg>
        <pc:grpChg chg="add del">
          <ac:chgData name="henbud28" userId="S::henbud28@gymnasiumkerpen.de::da01e35a-0fcf-4445-9bed-8e571b6cf293" providerId="AD" clId="Web-{E2A5D875-F533-4566-BA0E-DA5855427F92}" dt="2021-05-14T10:34:30.283" v="61"/>
          <ac:grpSpMkLst>
            <pc:docMk/>
            <pc:sldMk cId="1950111008" sldId="262"/>
            <ac:grpSpMk id="25" creationId="{43F5E015-E085-4624-B431-B42414448684}"/>
          </ac:grpSpMkLst>
        </pc:grpChg>
        <pc:grpChg chg="add">
          <ac:chgData name="henbud28" userId="S::henbud28@gymnasiumkerpen.de::da01e35a-0fcf-4445-9bed-8e571b6cf293" providerId="AD" clId="Web-{E2A5D875-F533-4566-BA0E-DA5855427F92}" dt="2021-05-14T10:34:30.423" v="62"/>
          <ac:grpSpMkLst>
            <pc:docMk/>
            <pc:sldMk cId="1950111008" sldId="262"/>
            <ac:grpSpMk id="27" creationId="{43F5E015-E085-4624-B431-B42414448684}"/>
          </ac:grpSpMkLst>
        </pc:grpChg>
      </pc:sldChg>
      <pc:sldChg chg="addSp delSp modSp">
        <pc:chgData name="henbud28" userId="S::henbud28@gymnasiumkerpen.de::da01e35a-0fcf-4445-9bed-8e571b6cf293" providerId="AD" clId="Web-{E2A5D875-F533-4566-BA0E-DA5855427F92}" dt="2021-05-14T10:33:45.079" v="53"/>
        <pc:sldMkLst>
          <pc:docMk/>
          <pc:sldMk cId="3909905096" sldId="266"/>
        </pc:sldMkLst>
        <pc:spChg chg="mod">
          <ac:chgData name="henbud28" userId="S::henbud28@gymnasiumkerpen.de::da01e35a-0fcf-4445-9bed-8e571b6cf293" providerId="AD" clId="Web-{E2A5D875-F533-4566-BA0E-DA5855427F92}" dt="2021-05-14T10:33:45.079" v="53"/>
          <ac:spMkLst>
            <pc:docMk/>
            <pc:sldMk cId="3909905096" sldId="266"/>
            <ac:spMk id="2" creationId="{DDF2504F-1B70-42CE-BD82-072F0BC93461}"/>
          </ac:spMkLst>
        </pc:spChg>
        <pc:spChg chg="mod">
          <ac:chgData name="henbud28" userId="S::henbud28@gymnasiumkerpen.de::da01e35a-0fcf-4445-9bed-8e571b6cf293" providerId="AD" clId="Web-{E2A5D875-F533-4566-BA0E-DA5855427F92}" dt="2021-05-14T10:33:45.079" v="53"/>
          <ac:spMkLst>
            <pc:docMk/>
            <pc:sldMk cId="3909905096" sldId="266"/>
            <ac:spMk id="3" creationId="{A71D92E5-EC64-4E1D-9FC1-4CB8FEE9672D}"/>
          </ac:spMkLst>
        </pc:spChg>
        <pc:spChg chg="del">
          <ac:chgData name="henbud28" userId="S::henbud28@gymnasiumkerpen.de::da01e35a-0fcf-4445-9bed-8e571b6cf293" providerId="AD" clId="Web-{E2A5D875-F533-4566-BA0E-DA5855427F92}" dt="2021-05-14T10:33:45.079" v="53"/>
          <ac:spMkLst>
            <pc:docMk/>
            <pc:sldMk cId="3909905096" sldId="266"/>
            <ac:spMk id="35" creationId="{98DDA986-B6EE-4642-AC60-0490373E69D0}"/>
          </ac:spMkLst>
        </pc:spChg>
        <pc:spChg chg="del">
          <ac:chgData name="henbud28" userId="S::henbud28@gymnasiumkerpen.de::da01e35a-0fcf-4445-9bed-8e571b6cf293" providerId="AD" clId="Web-{E2A5D875-F533-4566-BA0E-DA5855427F92}" dt="2021-05-14T10:33:45.079" v="53"/>
          <ac:spMkLst>
            <pc:docMk/>
            <pc:sldMk cId="3909905096" sldId="266"/>
            <ac:spMk id="36" creationId="{80B62878-12EF-4E97-A284-47BAFC30DA2E}"/>
          </ac:spMkLst>
        </pc:spChg>
        <pc:spChg chg="del">
          <ac:chgData name="henbud28" userId="S::henbud28@gymnasiumkerpen.de::da01e35a-0fcf-4445-9bed-8e571b6cf293" providerId="AD" clId="Web-{E2A5D875-F533-4566-BA0E-DA5855427F92}" dt="2021-05-14T10:33:45.079" v="53"/>
          <ac:spMkLst>
            <pc:docMk/>
            <pc:sldMk cId="3909905096" sldId="266"/>
            <ac:spMk id="37" creationId="{6D79188D-1ED5-4705-B8C7-5D6FB7670AB3}"/>
          </ac:spMkLst>
        </pc:spChg>
        <pc:spChg chg="add">
          <ac:chgData name="henbud28" userId="S::henbud28@gymnasiumkerpen.de::da01e35a-0fcf-4445-9bed-8e571b6cf293" providerId="AD" clId="Web-{E2A5D875-F533-4566-BA0E-DA5855427F92}" dt="2021-05-14T10:33:45.079" v="53"/>
          <ac:spMkLst>
            <pc:docMk/>
            <pc:sldMk cId="3909905096" sldId="266"/>
            <ac:spMk id="42" creationId="{1E234CF4-802C-4AA1-B540-36C3B838C462}"/>
          </ac:spMkLst>
        </pc:spChg>
        <pc:spChg chg="add">
          <ac:chgData name="henbud28" userId="S::henbud28@gymnasiumkerpen.de::da01e35a-0fcf-4445-9bed-8e571b6cf293" providerId="AD" clId="Web-{E2A5D875-F533-4566-BA0E-DA5855427F92}" dt="2021-05-14T10:33:45.079" v="53"/>
          <ac:spMkLst>
            <pc:docMk/>
            <pc:sldMk cId="3909905096" sldId="266"/>
            <ac:spMk id="44" creationId="{A5271697-90F1-4A23-8EF2-0179F2EAFACB}"/>
          </ac:spMkLst>
        </pc:spChg>
        <pc:spChg chg="add">
          <ac:chgData name="henbud28" userId="S::henbud28@gymnasiumkerpen.de::da01e35a-0fcf-4445-9bed-8e571b6cf293" providerId="AD" clId="Web-{E2A5D875-F533-4566-BA0E-DA5855427F92}" dt="2021-05-14T10:33:45.079" v="53"/>
          <ac:spMkLst>
            <pc:docMk/>
            <pc:sldMk cId="3909905096" sldId="266"/>
            <ac:spMk id="46" creationId="{D9F5512A-48E1-4C07-B75E-3CCC517B6804}"/>
          </ac:spMkLst>
        </pc:spChg>
        <pc:spChg chg="add">
          <ac:chgData name="henbud28" userId="S::henbud28@gymnasiumkerpen.de::da01e35a-0fcf-4445-9bed-8e571b6cf293" providerId="AD" clId="Web-{E2A5D875-F533-4566-BA0E-DA5855427F92}" dt="2021-05-14T10:33:45.079" v="53"/>
          <ac:spMkLst>
            <pc:docMk/>
            <pc:sldMk cId="3909905096" sldId="266"/>
            <ac:spMk id="48" creationId="{9D800584-727A-48CF-8223-244AD9717CAA}"/>
          </ac:spMkLst>
        </pc:spChg>
        <pc:grpChg chg="add">
          <ac:chgData name="henbud28" userId="S::henbud28@gymnasiumkerpen.de::da01e35a-0fcf-4445-9bed-8e571b6cf293" providerId="AD" clId="Web-{E2A5D875-F533-4566-BA0E-DA5855427F92}" dt="2021-05-14T10:33:45.079" v="53"/>
          <ac:grpSpMkLst>
            <pc:docMk/>
            <pc:sldMk cId="3909905096" sldId="266"/>
            <ac:grpSpMk id="50" creationId="{B0CED441-B73B-4907-9AF2-614CEAC6A182}"/>
          </ac:grpSpMkLst>
        </pc:grpChg>
      </pc:sldChg>
    </pc:docChg>
  </pc:docChgLst>
  <pc:docChgLst>
    <pc:chgData name="mikkoc28" userId="S::mikkoc28@gymnasiumkerpen.de::dd00d747-6b50-4a2d-8cd3-04ff8eaf283f" providerId="AD" clId="Web-{09C70898-8A27-4486-8090-FC70AEBFD483}"/>
    <pc:docChg chg="modSld">
      <pc:chgData name="mikkoc28" userId="S::mikkoc28@gymnasiumkerpen.de::dd00d747-6b50-4a2d-8cd3-04ff8eaf283f" providerId="AD" clId="Web-{09C70898-8A27-4486-8090-FC70AEBFD483}" dt="2021-04-29T11:28:03.396" v="17" actId="20577"/>
      <pc:docMkLst>
        <pc:docMk/>
      </pc:docMkLst>
      <pc:sldChg chg="modSp">
        <pc:chgData name="mikkoc28" userId="S::mikkoc28@gymnasiumkerpen.de::dd00d747-6b50-4a2d-8cd3-04ff8eaf283f" providerId="AD" clId="Web-{09C70898-8A27-4486-8090-FC70AEBFD483}" dt="2021-04-29T11:28:03.396" v="17" actId="20577"/>
        <pc:sldMkLst>
          <pc:docMk/>
          <pc:sldMk cId="3528317514" sldId="257"/>
        </pc:sldMkLst>
        <pc:spChg chg="mod">
          <ac:chgData name="mikkoc28" userId="S::mikkoc28@gymnasiumkerpen.de::dd00d747-6b50-4a2d-8cd3-04ff8eaf283f" providerId="AD" clId="Web-{09C70898-8A27-4486-8090-FC70AEBFD483}" dt="2021-04-29T11:28:03.396" v="17" actId="20577"/>
          <ac:spMkLst>
            <pc:docMk/>
            <pc:sldMk cId="3528317514" sldId="257"/>
            <ac:spMk id="2" creationId="{B144C13A-7A7A-4EBB-A23C-26BE7C688AA8}"/>
          </ac:spMkLst>
        </pc:spChg>
      </pc:sldChg>
      <pc:sldChg chg="modSp">
        <pc:chgData name="mikkoc28" userId="S::mikkoc28@gymnasiumkerpen.de::dd00d747-6b50-4a2d-8cd3-04ff8eaf283f" providerId="AD" clId="Web-{09C70898-8A27-4486-8090-FC70AEBFD483}" dt="2021-04-29T11:27:56.849" v="10" actId="20577"/>
        <pc:sldMkLst>
          <pc:docMk/>
          <pc:sldMk cId="3893772527" sldId="263"/>
        </pc:sldMkLst>
        <pc:spChg chg="mod">
          <ac:chgData name="mikkoc28" userId="S::mikkoc28@gymnasiumkerpen.de::dd00d747-6b50-4a2d-8cd3-04ff8eaf283f" providerId="AD" clId="Web-{09C70898-8A27-4486-8090-FC70AEBFD483}" dt="2021-04-29T11:27:56.849" v="10" actId="20577"/>
          <ac:spMkLst>
            <pc:docMk/>
            <pc:sldMk cId="3893772527" sldId="263"/>
            <ac:spMk id="3" creationId="{A1D1EB5D-499E-447D-88C4-B4BBB2CE6E4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A18838-A575-413A-B95B-1B505D672B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D811088-00E6-4A9F-B0ED-C27EFA7449CF}">
      <dgm:prSet/>
      <dgm:spPr/>
      <dgm:t>
        <a:bodyPr/>
        <a:lstStyle/>
        <a:p>
          <a:r>
            <a:rPr lang="de-DE" b="1" i="0" dirty="0"/>
            <a:t>1. </a:t>
          </a:r>
          <a:r>
            <a:rPr lang="de-DE" b="0" i="0" dirty="0"/>
            <a:t>Weit drüben in Amerika lebt ein Verwandter von uns. </a:t>
          </a:r>
          <a:endParaRPr lang="en-US" dirty="0"/>
        </a:p>
      </dgm:t>
    </dgm:pt>
    <dgm:pt modelId="{6B304B00-B18B-466A-9207-D36371D0B62E}" type="parTrans" cxnId="{F2A60952-DD41-4335-A8F7-3865C1139013}">
      <dgm:prSet/>
      <dgm:spPr/>
      <dgm:t>
        <a:bodyPr/>
        <a:lstStyle/>
        <a:p>
          <a:endParaRPr lang="en-US"/>
        </a:p>
      </dgm:t>
    </dgm:pt>
    <dgm:pt modelId="{07A34BFB-263A-4763-99D7-391AD4589726}" type="sibTrans" cxnId="{F2A60952-DD41-4335-A8F7-3865C1139013}">
      <dgm:prSet/>
      <dgm:spPr/>
      <dgm:t>
        <a:bodyPr/>
        <a:lstStyle/>
        <a:p>
          <a:endParaRPr lang="en-US"/>
        </a:p>
      </dgm:t>
    </dgm:pt>
    <dgm:pt modelId="{74FD8111-8AC1-46C8-8746-A7215A302411}">
      <dgm:prSet/>
      <dgm:spPr/>
      <dgm:t>
        <a:bodyPr/>
        <a:lstStyle/>
        <a:p>
          <a:r>
            <a:rPr lang="de-DE" b="1" i="0" dirty="0"/>
            <a:t>2.</a:t>
          </a:r>
          <a:r>
            <a:rPr lang="de-DE" b="0" i="0" dirty="0"/>
            <a:t> Er wohnt in Chicago und soll ein sehr gewandter Geschäftsmann sein. </a:t>
          </a:r>
          <a:endParaRPr lang="en-US" dirty="0"/>
        </a:p>
      </dgm:t>
    </dgm:pt>
    <dgm:pt modelId="{03A3D3CC-3F42-46E9-A879-354C90C42B1F}" type="parTrans" cxnId="{F040F2F7-B069-4ACD-82B1-2E8673F58E34}">
      <dgm:prSet/>
      <dgm:spPr/>
      <dgm:t>
        <a:bodyPr/>
        <a:lstStyle/>
        <a:p>
          <a:endParaRPr lang="en-US"/>
        </a:p>
      </dgm:t>
    </dgm:pt>
    <dgm:pt modelId="{93B08609-9FCA-464D-8D3B-DD2EF4448F16}" type="sibTrans" cxnId="{F040F2F7-B069-4ACD-82B1-2E8673F58E34}">
      <dgm:prSet/>
      <dgm:spPr/>
      <dgm:t>
        <a:bodyPr/>
        <a:lstStyle/>
        <a:p>
          <a:endParaRPr lang="en-US"/>
        </a:p>
      </dgm:t>
    </dgm:pt>
    <dgm:pt modelId="{E895AE19-F1D0-4F8A-A2B1-E14853F4693E}">
      <dgm:prSet/>
      <dgm:spPr/>
      <dgm:t>
        <a:bodyPr/>
        <a:lstStyle/>
        <a:p>
          <a:r>
            <a:rPr lang="de-DE" b="0" i="0"/>
            <a:t>3. Er leitet eine Reparaturwerkstatt. </a:t>
          </a:r>
          <a:endParaRPr lang="en-US"/>
        </a:p>
      </dgm:t>
    </dgm:pt>
    <dgm:pt modelId="{C9FD26AC-7A0D-434B-9972-F06F8DFF4FA8}" type="parTrans" cxnId="{89539247-CFFB-4613-8DA6-AC9410462966}">
      <dgm:prSet/>
      <dgm:spPr/>
      <dgm:t>
        <a:bodyPr/>
        <a:lstStyle/>
        <a:p>
          <a:endParaRPr lang="en-US"/>
        </a:p>
      </dgm:t>
    </dgm:pt>
    <dgm:pt modelId="{AA4BA678-3989-4BBD-9C6D-68AECC668242}" type="sibTrans" cxnId="{89539247-CFFB-4613-8DA6-AC9410462966}">
      <dgm:prSet/>
      <dgm:spPr/>
      <dgm:t>
        <a:bodyPr/>
        <a:lstStyle/>
        <a:p>
          <a:endParaRPr lang="en-US"/>
        </a:p>
      </dgm:t>
    </dgm:pt>
    <dgm:pt modelId="{A0C7A0E4-9A39-4F6B-AD88-5949A16C3FA2}">
      <dgm:prSet/>
      <dgm:spPr/>
      <dgm:t>
        <a:bodyPr/>
        <a:lstStyle/>
        <a:p>
          <a:r>
            <a:rPr lang="de-DE" b="1" i="0"/>
            <a:t>4. </a:t>
          </a:r>
          <a:r>
            <a:rPr lang="de-DE" b="0" i="0"/>
            <a:t>Jedes Jahr zu Weihnachten sandte er bisher an uns eine große Kiste. </a:t>
          </a:r>
          <a:endParaRPr lang="en-US"/>
        </a:p>
      </dgm:t>
    </dgm:pt>
    <dgm:pt modelId="{CDB77758-439C-4948-A1AF-21755FB505F0}" type="parTrans" cxnId="{A50A7DC5-BF2B-4C59-A687-712BFC3477DD}">
      <dgm:prSet/>
      <dgm:spPr/>
      <dgm:t>
        <a:bodyPr/>
        <a:lstStyle/>
        <a:p>
          <a:endParaRPr lang="en-US"/>
        </a:p>
      </dgm:t>
    </dgm:pt>
    <dgm:pt modelId="{9F8857E7-E6D6-43C0-886E-27DC943650A8}" type="sibTrans" cxnId="{A50A7DC5-BF2B-4C59-A687-712BFC3477DD}">
      <dgm:prSet/>
      <dgm:spPr/>
      <dgm:t>
        <a:bodyPr/>
        <a:lstStyle/>
        <a:p>
          <a:endParaRPr lang="en-US"/>
        </a:p>
      </dgm:t>
    </dgm:pt>
    <dgm:pt modelId="{1CEF41C4-4A4D-4EA9-B90D-9FF5316377FC}">
      <dgm:prSet/>
      <dgm:spPr/>
      <dgm:t>
        <a:bodyPr/>
        <a:lstStyle/>
        <a:p>
          <a:r>
            <a:rPr lang="de-DE" b="1" i="0"/>
            <a:t>5. </a:t>
          </a:r>
          <a:r>
            <a:rPr lang="de-DE" b="0" i="0"/>
            <a:t>Wir standen im Kreise um die Kiste. </a:t>
          </a:r>
          <a:endParaRPr lang="en-US"/>
        </a:p>
      </dgm:t>
    </dgm:pt>
    <dgm:pt modelId="{C0C75C00-5969-4728-A885-BAB84E2F416B}" type="parTrans" cxnId="{52790748-2F9A-43EC-A64E-884581865BC4}">
      <dgm:prSet/>
      <dgm:spPr/>
      <dgm:t>
        <a:bodyPr/>
        <a:lstStyle/>
        <a:p>
          <a:endParaRPr lang="en-US"/>
        </a:p>
      </dgm:t>
    </dgm:pt>
    <dgm:pt modelId="{A4471B3A-B680-48AD-A4B6-D5BF96B1DFE5}" type="sibTrans" cxnId="{52790748-2F9A-43EC-A64E-884581865BC4}">
      <dgm:prSet/>
      <dgm:spPr/>
      <dgm:t>
        <a:bodyPr/>
        <a:lstStyle/>
        <a:p>
          <a:endParaRPr lang="en-US"/>
        </a:p>
      </dgm:t>
    </dgm:pt>
    <dgm:pt modelId="{FABF98B6-0837-487A-9F94-0A67F564EA30}">
      <dgm:prSet/>
      <dgm:spPr/>
      <dgm:t>
        <a:bodyPr/>
        <a:lstStyle/>
        <a:p>
          <a:r>
            <a:rPr lang="de-DE" b="1" i="0"/>
            <a:t>6. </a:t>
          </a:r>
          <a:r>
            <a:rPr lang="de-DE" b="0" i="0"/>
            <a:t>Besonders die vielen Stempel fesselten uns. </a:t>
          </a:r>
          <a:endParaRPr lang="en-US"/>
        </a:p>
      </dgm:t>
    </dgm:pt>
    <dgm:pt modelId="{BBF826ED-1B81-4243-8A3E-8AB7EB23410F}" type="parTrans" cxnId="{829FE17E-E9A0-4C79-89E6-13EA0950306B}">
      <dgm:prSet/>
      <dgm:spPr/>
      <dgm:t>
        <a:bodyPr/>
        <a:lstStyle/>
        <a:p>
          <a:endParaRPr lang="en-US"/>
        </a:p>
      </dgm:t>
    </dgm:pt>
    <dgm:pt modelId="{EAB0B461-2AD7-4FDB-853F-96693A0D5989}" type="sibTrans" cxnId="{829FE17E-E9A0-4C79-89E6-13EA0950306B}">
      <dgm:prSet/>
      <dgm:spPr/>
      <dgm:t>
        <a:bodyPr/>
        <a:lstStyle/>
        <a:p>
          <a:endParaRPr lang="en-US"/>
        </a:p>
      </dgm:t>
    </dgm:pt>
    <dgm:pt modelId="{977A7F91-5A91-4228-BBA1-B8C24A0639BE}">
      <dgm:prSet/>
      <dgm:spPr/>
      <dgm:t>
        <a:bodyPr/>
        <a:lstStyle/>
        <a:p>
          <a:r>
            <a:rPr lang="de-DE" b="1" i="0"/>
            <a:t>7. </a:t>
          </a:r>
          <a:r>
            <a:rPr lang="de-DE" b="0" i="0"/>
            <a:t>Vater unterschrieb unterdessen die Quittung des Boten. </a:t>
          </a:r>
          <a:endParaRPr lang="en-US"/>
        </a:p>
      </dgm:t>
    </dgm:pt>
    <dgm:pt modelId="{7DAE66B0-DD6F-40B4-A8F4-6FCBF6BE2ACE}" type="parTrans" cxnId="{3037E0FB-4852-4848-9801-1FF7C46E369C}">
      <dgm:prSet/>
      <dgm:spPr/>
      <dgm:t>
        <a:bodyPr/>
        <a:lstStyle/>
        <a:p>
          <a:endParaRPr lang="en-US"/>
        </a:p>
      </dgm:t>
    </dgm:pt>
    <dgm:pt modelId="{50BBD41F-2B4B-4D42-9FB6-FFE8B15C6CB9}" type="sibTrans" cxnId="{3037E0FB-4852-4848-9801-1FF7C46E369C}">
      <dgm:prSet/>
      <dgm:spPr/>
      <dgm:t>
        <a:bodyPr/>
        <a:lstStyle/>
        <a:p>
          <a:endParaRPr lang="en-US"/>
        </a:p>
      </dgm:t>
    </dgm:pt>
    <dgm:pt modelId="{9E4B99ED-DFD1-44DA-A148-3CEF4FD99302}">
      <dgm:prSet/>
      <dgm:spPr/>
      <dgm:t>
        <a:bodyPr/>
        <a:lstStyle/>
        <a:p>
          <a:r>
            <a:rPr lang="de-DE" b="1" i="0"/>
            <a:t>8</a:t>
          </a:r>
          <a:r>
            <a:rPr lang="de-DE" b="0" i="0"/>
            <a:t>. Dann wurde die Kiste geöffnet. </a:t>
          </a:r>
          <a:endParaRPr lang="en-US"/>
        </a:p>
      </dgm:t>
    </dgm:pt>
    <dgm:pt modelId="{A4E33064-4DE2-4C9A-B635-03EE7DA7EAE5}" type="parTrans" cxnId="{2CA64461-3778-41F4-AEDE-75F775A779F7}">
      <dgm:prSet/>
      <dgm:spPr/>
      <dgm:t>
        <a:bodyPr/>
        <a:lstStyle/>
        <a:p>
          <a:endParaRPr lang="en-US"/>
        </a:p>
      </dgm:t>
    </dgm:pt>
    <dgm:pt modelId="{3CD446F6-2AF0-4722-BD82-2DA4B5692661}" type="sibTrans" cxnId="{2CA64461-3778-41F4-AEDE-75F775A779F7}">
      <dgm:prSet/>
      <dgm:spPr/>
      <dgm:t>
        <a:bodyPr/>
        <a:lstStyle/>
        <a:p>
          <a:endParaRPr lang="en-US"/>
        </a:p>
      </dgm:t>
    </dgm:pt>
    <dgm:pt modelId="{0BC2C412-52A7-4F0E-BE9E-CBAE85FE4BEB}" type="pres">
      <dgm:prSet presAssocID="{83A18838-A575-413A-B95B-1B505D672B91}" presName="linear" presStyleCnt="0">
        <dgm:presLayoutVars>
          <dgm:animLvl val="lvl"/>
          <dgm:resizeHandles val="exact"/>
        </dgm:presLayoutVars>
      </dgm:prSet>
      <dgm:spPr/>
    </dgm:pt>
    <dgm:pt modelId="{9C23E817-4D57-480F-866F-337B5B3E34D9}" type="pres">
      <dgm:prSet presAssocID="{3D811088-00E6-4A9F-B0ED-C27EFA7449CF}" presName="parentText" presStyleLbl="node1" presStyleIdx="0" presStyleCnt="8" custLinFactNeighborY="-50746">
        <dgm:presLayoutVars>
          <dgm:chMax val="0"/>
          <dgm:bulletEnabled val="1"/>
        </dgm:presLayoutVars>
      </dgm:prSet>
      <dgm:spPr/>
    </dgm:pt>
    <dgm:pt modelId="{2022A22B-F56A-42CB-9F95-C606AB7CAF63}" type="pres">
      <dgm:prSet presAssocID="{07A34BFB-263A-4763-99D7-391AD4589726}" presName="spacer" presStyleCnt="0"/>
      <dgm:spPr/>
    </dgm:pt>
    <dgm:pt modelId="{E444197B-02EC-4FF7-80FB-EE60C4084480}" type="pres">
      <dgm:prSet presAssocID="{74FD8111-8AC1-46C8-8746-A7215A302411}" presName="parentText" presStyleLbl="node1" presStyleIdx="1" presStyleCnt="8" custLinFactNeighborX="893" custLinFactNeighborY="-21745">
        <dgm:presLayoutVars>
          <dgm:chMax val="0"/>
          <dgm:bulletEnabled val="1"/>
        </dgm:presLayoutVars>
      </dgm:prSet>
      <dgm:spPr/>
    </dgm:pt>
    <dgm:pt modelId="{F7BA8882-9AD6-4F9F-8E9E-0A5A4F986E9B}" type="pres">
      <dgm:prSet presAssocID="{93B08609-9FCA-464D-8D3B-DD2EF4448F16}" presName="spacer" presStyleCnt="0"/>
      <dgm:spPr/>
    </dgm:pt>
    <dgm:pt modelId="{17B06E65-9D30-409D-9FFF-F3D203DDAD18}" type="pres">
      <dgm:prSet presAssocID="{E895AE19-F1D0-4F8A-A2B1-E14853F4693E}" presName="parentText" presStyleLbl="node1" presStyleIdx="2" presStyleCnt="8">
        <dgm:presLayoutVars>
          <dgm:chMax val="0"/>
          <dgm:bulletEnabled val="1"/>
        </dgm:presLayoutVars>
      </dgm:prSet>
      <dgm:spPr/>
    </dgm:pt>
    <dgm:pt modelId="{F35365E5-6334-4F29-BAC8-3DCD98EBA239}" type="pres">
      <dgm:prSet presAssocID="{AA4BA678-3989-4BBD-9C6D-68AECC668242}" presName="spacer" presStyleCnt="0"/>
      <dgm:spPr/>
    </dgm:pt>
    <dgm:pt modelId="{8BA4EDEE-67D3-4AAD-851B-A988753679F9}" type="pres">
      <dgm:prSet presAssocID="{A0C7A0E4-9A39-4F6B-AD88-5949A16C3FA2}" presName="parentText" presStyleLbl="node1" presStyleIdx="3" presStyleCnt="8">
        <dgm:presLayoutVars>
          <dgm:chMax val="0"/>
          <dgm:bulletEnabled val="1"/>
        </dgm:presLayoutVars>
      </dgm:prSet>
      <dgm:spPr/>
    </dgm:pt>
    <dgm:pt modelId="{82CFBC5F-0AD4-4F20-B246-B31560110109}" type="pres">
      <dgm:prSet presAssocID="{9F8857E7-E6D6-43C0-886E-27DC943650A8}" presName="spacer" presStyleCnt="0"/>
      <dgm:spPr/>
    </dgm:pt>
    <dgm:pt modelId="{4BC9E92E-B4AB-4FB9-9BC2-8D8F167EA64D}" type="pres">
      <dgm:prSet presAssocID="{1CEF41C4-4A4D-4EA9-B90D-9FF5316377FC}" presName="parentText" presStyleLbl="node1" presStyleIdx="4" presStyleCnt="8">
        <dgm:presLayoutVars>
          <dgm:chMax val="0"/>
          <dgm:bulletEnabled val="1"/>
        </dgm:presLayoutVars>
      </dgm:prSet>
      <dgm:spPr/>
    </dgm:pt>
    <dgm:pt modelId="{9C7232B1-0063-4B2F-8054-CFA7CAFB07A6}" type="pres">
      <dgm:prSet presAssocID="{A4471B3A-B680-48AD-A4B6-D5BF96B1DFE5}" presName="spacer" presStyleCnt="0"/>
      <dgm:spPr/>
    </dgm:pt>
    <dgm:pt modelId="{97BE6ADC-33E8-43F2-8A8B-209A085520AA}" type="pres">
      <dgm:prSet presAssocID="{FABF98B6-0837-487A-9F94-0A67F564EA30}" presName="parentText" presStyleLbl="node1" presStyleIdx="5" presStyleCnt="8">
        <dgm:presLayoutVars>
          <dgm:chMax val="0"/>
          <dgm:bulletEnabled val="1"/>
        </dgm:presLayoutVars>
      </dgm:prSet>
      <dgm:spPr/>
    </dgm:pt>
    <dgm:pt modelId="{6DC03B9C-5B09-470B-84D0-8100EFFC2F8E}" type="pres">
      <dgm:prSet presAssocID="{EAB0B461-2AD7-4FDB-853F-96693A0D5989}" presName="spacer" presStyleCnt="0"/>
      <dgm:spPr/>
    </dgm:pt>
    <dgm:pt modelId="{76A7EE06-B5D6-440F-B2CE-13CCE3B422F8}" type="pres">
      <dgm:prSet presAssocID="{977A7F91-5A91-4228-BBA1-B8C24A0639BE}" presName="parentText" presStyleLbl="node1" presStyleIdx="6" presStyleCnt="8">
        <dgm:presLayoutVars>
          <dgm:chMax val="0"/>
          <dgm:bulletEnabled val="1"/>
        </dgm:presLayoutVars>
      </dgm:prSet>
      <dgm:spPr/>
    </dgm:pt>
    <dgm:pt modelId="{0EB07B68-23E2-4168-9E82-AAA7E65E920B}" type="pres">
      <dgm:prSet presAssocID="{50BBD41F-2B4B-4D42-9FB6-FFE8B15C6CB9}" presName="spacer" presStyleCnt="0"/>
      <dgm:spPr/>
    </dgm:pt>
    <dgm:pt modelId="{F4DBE584-A520-4D15-8689-50C8F9E93F88}" type="pres">
      <dgm:prSet presAssocID="{9E4B99ED-DFD1-44DA-A148-3CEF4FD99302}" presName="parentText" presStyleLbl="node1" presStyleIdx="7" presStyleCnt="8">
        <dgm:presLayoutVars>
          <dgm:chMax val="0"/>
          <dgm:bulletEnabled val="1"/>
        </dgm:presLayoutVars>
      </dgm:prSet>
      <dgm:spPr/>
    </dgm:pt>
  </dgm:ptLst>
  <dgm:cxnLst>
    <dgm:cxn modelId="{F305B60D-28EF-46F4-A646-2045D7BC1D67}" type="presOf" srcId="{9E4B99ED-DFD1-44DA-A148-3CEF4FD99302}" destId="{F4DBE584-A520-4D15-8689-50C8F9E93F88}" srcOrd="0" destOrd="0" presId="urn:microsoft.com/office/officeart/2005/8/layout/vList2"/>
    <dgm:cxn modelId="{2CA64461-3778-41F4-AEDE-75F775A779F7}" srcId="{83A18838-A575-413A-B95B-1B505D672B91}" destId="{9E4B99ED-DFD1-44DA-A148-3CEF4FD99302}" srcOrd="7" destOrd="0" parTransId="{A4E33064-4DE2-4C9A-B635-03EE7DA7EAE5}" sibTransId="{3CD446F6-2AF0-4722-BD82-2DA4B5692661}"/>
    <dgm:cxn modelId="{89539247-CFFB-4613-8DA6-AC9410462966}" srcId="{83A18838-A575-413A-B95B-1B505D672B91}" destId="{E895AE19-F1D0-4F8A-A2B1-E14853F4693E}" srcOrd="2" destOrd="0" parTransId="{C9FD26AC-7A0D-434B-9972-F06F8DFF4FA8}" sibTransId="{AA4BA678-3989-4BBD-9C6D-68AECC668242}"/>
    <dgm:cxn modelId="{52790748-2F9A-43EC-A64E-884581865BC4}" srcId="{83A18838-A575-413A-B95B-1B505D672B91}" destId="{1CEF41C4-4A4D-4EA9-B90D-9FF5316377FC}" srcOrd="4" destOrd="0" parTransId="{C0C75C00-5969-4728-A885-BAB84E2F416B}" sibTransId="{A4471B3A-B680-48AD-A4B6-D5BF96B1DFE5}"/>
    <dgm:cxn modelId="{A14BA14A-FECC-4969-B717-15BF2A165EAB}" type="presOf" srcId="{83A18838-A575-413A-B95B-1B505D672B91}" destId="{0BC2C412-52A7-4F0E-BE9E-CBAE85FE4BEB}" srcOrd="0" destOrd="0" presId="urn:microsoft.com/office/officeart/2005/8/layout/vList2"/>
    <dgm:cxn modelId="{F2A60952-DD41-4335-A8F7-3865C1139013}" srcId="{83A18838-A575-413A-B95B-1B505D672B91}" destId="{3D811088-00E6-4A9F-B0ED-C27EFA7449CF}" srcOrd="0" destOrd="0" parTransId="{6B304B00-B18B-466A-9207-D36371D0B62E}" sibTransId="{07A34BFB-263A-4763-99D7-391AD4589726}"/>
    <dgm:cxn modelId="{829FE17E-E9A0-4C79-89E6-13EA0950306B}" srcId="{83A18838-A575-413A-B95B-1B505D672B91}" destId="{FABF98B6-0837-487A-9F94-0A67F564EA30}" srcOrd="5" destOrd="0" parTransId="{BBF826ED-1B81-4243-8A3E-8AB7EB23410F}" sibTransId="{EAB0B461-2AD7-4FDB-853F-96693A0D5989}"/>
    <dgm:cxn modelId="{00D5DA8E-C693-4513-8A85-73DDA0E3CEF1}" type="presOf" srcId="{3D811088-00E6-4A9F-B0ED-C27EFA7449CF}" destId="{9C23E817-4D57-480F-866F-337B5B3E34D9}" srcOrd="0" destOrd="0" presId="urn:microsoft.com/office/officeart/2005/8/layout/vList2"/>
    <dgm:cxn modelId="{12031EC4-4EC2-4F5B-AFF8-9FDCB75DCEF8}" type="presOf" srcId="{E895AE19-F1D0-4F8A-A2B1-E14853F4693E}" destId="{17B06E65-9D30-409D-9FFF-F3D203DDAD18}" srcOrd="0" destOrd="0" presId="urn:microsoft.com/office/officeart/2005/8/layout/vList2"/>
    <dgm:cxn modelId="{A50A7DC5-BF2B-4C59-A687-712BFC3477DD}" srcId="{83A18838-A575-413A-B95B-1B505D672B91}" destId="{A0C7A0E4-9A39-4F6B-AD88-5949A16C3FA2}" srcOrd="3" destOrd="0" parTransId="{CDB77758-439C-4948-A1AF-21755FB505F0}" sibTransId="{9F8857E7-E6D6-43C0-886E-27DC943650A8}"/>
    <dgm:cxn modelId="{EFB6A2C9-70BB-407E-B9AB-5C26D876703E}" type="presOf" srcId="{A0C7A0E4-9A39-4F6B-AD88-5949A16C3FA2}" destId="{8BA4EDEE-67D3-4AAD-851B-A988753679F9}" srcOrd="0" destOrd="0" presId="urn:microsoft.com/office/officeart/2005/8/layout/vList2"/>
    <dgm:cxn modelId="{151BBDF1-BF8F-4A67-864C-B69F2F223044}" type="presOf" srcId="{1CEF41C4-4A4D-4EA9-B90D-9FF5316377FC}" destId="{4BC9E92E-B4AB-4FB9-9BC2-8D8F167EA64D}" srcOrd="0" destOrd="0" presId="urn:microsoft.com/office/officeart/2005/8/layout/vList2"/>
    <dgm:cxn modelId="{09A5D8F6-8C70-4F25-B8B1-DF68E18CB462}" type="presOf" srcId="{FABF98B6-0837-487A-9F94-0A67F564EA30}" destId="{97BE6ADC-33E8-43F2-8A8B-209A085520AA}" srcOrd="0" destOrd="0" presId="urn:microsoft.com/office/officeart/2005/8/layout/vList2"/>
    <dgm:cxn modelId="{F040F2F7-B069-4ACD-82B1-2E8673F58E34}" srcId="{83A18838-A575-413A-B95B-1B505D672B91}" destId="{74FD8111-8AC1-46C8-8746-A7215A302411}" srcOrd="1" destOrd="0" parTransId="{03A3D3CC-3F42-46E9-A879-354C90C42B1F}" sibTransId="{93B08609-9FCA-464D-8D3B-DD2EF4448F16}"/>
    <dgm:cxn modelId="{3037E0FB-4852-4848-9801-1FF7C46E369C}" srcId="{83A18838-A575-413A-B95B-1B505D672B91}" destId="{977A7F91-5A91-4228-BBA1-B8C24A0639BE}" srcOrd="6" destOrd="0" parTransId="{7DAE66B0-DD6F-40B4-A8F4-6FCBF6BE2ACE}" sibTransId="{50BBD41F-2B4B-4D42-9FB6-FFE8B15C6CB9}"/>
    <dgm:cxn modelId="{6E3F97FD-DD71-4349-ADE5-001A44E9B759}" type="presOf" srcId="{74FD8111-8AC1-46C8-8746-A7215A302411}" destId="{E444197B-02EC-4FF7-80FB-EE60C4084480}" srcOrd="0" destOrd="0" presId="urn:microsoft.com/office/officeart/2005/8/layout/vList2"/>
    <dgm:cxn modelId="{43A70AFE-DBED-44A9-B75B-098DB7D90688}" type="presOf" srcId="{977A7F91-5A91-4228-BBA1-B8C24A0639BE}" destId="{76A7EE06-B5D6-440F-B2CE-13CCE3B422F8}" srcOrd="0" destOrd="0" presId="urn:microsoft.com/office/officeart/2005/8/layout/vList2"/>
    <dgm:cxn modelId="{C0F9CD12-F36C-421F-BBF6-51CBDA5936F7}" type="presParOf" srcId="{0BC2C412-52A7-4F0E-BE9E-CBAE85FE4BEB}" destId="{9C23E817-4D57-480F-866F-337B5B3E34D9}" srcOrd="0" destOrd="0" presId="urn:microsoft.com/office/officeart/2005/8/layout/vList2"/>
    <dgm:cxn modelId="{3958102D-C1F6-4A94-8039-ED8768508712}" type="presParOf" srcId="{0BC2C412-52A7-4F0E-BE9E-CBAE85FE4BEB}" destId="{2022A22B-F56A-42CB-9F95-C606AB7CAF63}" srcOrd="1" destOrd="0" presId="urn:microsoft.com/office/officeart/2005/8/layout/vList2"/>
    <dgm:cxn modelId="{3F59C481-991D-43F6-8D3A-BDECAA74BBF4}" type="presParOf" srcId="{0BC2C412-52A7-4F0E-BE9E-CBAE85FE4BEB}" destId="{E444197B-02EC-4FF7-80FB-EE60C4084480}" srcOrd="2" destOrd="0" presId="urn:microsoft.com/office/officeart/2005/8/layout/vList2"/>
    <dgm:cxn modelId="{88E6D3D9-429B-4D8F-BC2F-9D4ACAEFCE14}" type="presParOf" srcId="{0BC2C412-52A7-4F0E-BE9E-CBAE85FE4BEB}" destId="{F7BA8882-9AD6-4F9F-8E9E-0A5A4F986E9B}" srcOrd="3" destOrd="0" presId="urn:microsoft.com/office/officeart/2005/8/layout/vList2"/>
    <dgm:cxn modelId="{1678EF5B-FF2B-4537-A950-952865DF81C5}" type="presParOf" srcId="{0BC2C412-52A7-4F0E-BE9E-CBAE85FE4BEB}" destId="{17B06E65-9D30-409D-9FFF-F3D203DDAD18}" srcOrd="4" destOrd="0" presId="urn:microsoft.com/office/officeart/2005/8/layout/vList2"/>
    <dgm:cxn modelId="{934E2B44-49C3-4065-A682-C9D967A8F293}" type="presParOf" srcId="{0BC2C412-52A7-4F0E-BE9E-CBAE85FE4BEB}" destId="{F35365E5-6334-4F29-BAC8-3DCD98EBA239}" srcOrd="5" destOrd="0" presId="urn:microsoft.com/office/officeart/2005/8/layout/vList2"/>
    <dgm:cxn modelId="{0510F028-61D3-40CA-AD1A-ADC027CBB41A}" type="presParOf" srcId="{0BC2C412-52A7-4F0E-BE9E-CBAE85FE4BEB}" destId="{8BA4EDEE-67D3-4AAD-851B-A988753679F9}" srcOrd="6" destOrd="0" presId="urn:microsoft.com/office/officeart/2005/8/layout/vList2"/>
    <dgm:cxn modelId="{72463668-9595-4453-979F-6B130BF5566E}" type="presParOf" srcId="{0BC2C412-52A7-4F0E-BE9E-CBAE85FE4BEB}" destId="{82CFBC5F-0AD4-4F20-B246-B31560110109}" srcOrd="7" destOrd="0" presId="urn:microsoft.com/office/officeart/2005/8/layout/vList2"/>
    <dgm:cxn modelId="{02D3F1EB-DA40-48D4-91A2-64DEF51A710B}" type="presParOf" srcId="{0BC2C412-52A7-4F0E-BE9E-CBAE85FE4BEB}" destId="{4BC9E92E-B4AB-4FB9-9BC2-8D8F167EA64D}" srcOrd="8" destOrd="0" presId="urn:microsoft.com/office/officeart/2005/8/layout/vList2"/>
    <dgm:cxn modelId="{A6966F12-6235-41FA-AD52-E51C97BEBA93}" type="presParOf" srcId="{0BC2C412-52A7-4F0E-BE9E-CBAE85FE4BEB}" destId="{9C7232B1-0063-4B2F-8054-CFA7CAFB07A6}" srcOrd="9" destOrd="0" presId="urn:microsoft.com/office/officeart/2005/8/layout/vList2"/>
    <dgm:cxn modelId="{96DFBB40-26D9-4663-9D7F-C34956C9998F}" type="presParOf" srcId="{0BC2C412-52A7-4F0E-BE9E-CBAE85FE4BEB}" destId="{97BE6ADC-33E8-43F2-8A8B-209A085520AA}" srcOrd="10" destOrd="0" presId="urn:microsoft.com/office/officeart/2005/8/layout/vList2"/>
    <dgm:cxn modelId="{02159D25-0A60-4657-9BBA-9B86AD683E20}" type="presParOf" srcId="{0BC2C412-52A7-4F0E-BE9E-CBAE85FE4BEB}" destId="{6DC03B9C-5B09-470B-84D0-8100EFFC2F8E}" srcOrd="11" destOrd="0" presId="urn:microsoft.com/office/officeart/2005/8/layout/vList2"/>
    <dgm:cxn modelId="{92DDEAF3-4DEE-43D1-B9BA-E7AD972D0958}" type="presParOf" srcId="{0BC2C412-52A7-4F0E-BE9E-CBAE85FE4BEB}" destId="{76A7EE06-B5D6-440F-B2CE-13CCE3B422F8}" srcOrd="12" destOrd="0" presId="urn:microsoft.com/office/officeart/2005/8/layout/vList2"/>
    <dgm:cxn modelId="{A107EC07-7848-4262-B11C-6877CFA2E9EA}" type="presParOf" srcId="{0BC2C412-52A7-4F0E-BE9E-CBAE85FE4BEB}" destId="{0EB07B68-23E2-4168-9E82-AAA7E65E920B}" srcOrd="13" destOrd="0" presId="urn:microsoft.com/office/officeart/2005/8/layout/vList2"/>
    <dgm:cxn modelId="{B095B6CC-6CB9-4914-B474-CA24584F94C5}" type="presParOf" srcId="{0BC2C412-52A7-4F0E-BE9E-CBAE85FE4BEB}" destId="{F4DBE584-A520-4D15-8689-50C8F9E93F8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3E817-4D57-480F-866F-337B5B3E34D9}">
      <dsp:nvSpPr>
        <dsp:cNvPr id="0" name=""/>
        <dsp:cNvSpPr/>
      </dsp:nvSpPr>
      <dsp:spPr>
        <a:xfrm>
          <a:off x="0" y="2603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dirty="0"/>
            <a:t>1. </a:t>
          </a:r>
          <a:r>
            <a:rPr lang="de-DE" sz="2000" b="0" i="0" kern="1200" dirty="0"/>
            <a:t>Weit drüben in Amerika lebt ein Verwandter von uns. </a:t>
          </a:r>
          <a:endParaRPr lang="en-US" sz="2000" kern="1200" dirty="0"/>
        </a:p>
      </dsp:txBody>
      <dsp:txXfrm>
        <a:off x="23417" y="49456"/>
        <a:ext cx="10468766" cy="432866"/>
      </dsp:txXfrm>
    </dsp:sp>
    <dsp:sp modelId="{E444197B-02EC-4FF7-80FB-EE60C4084480}">
      <dsp:nvSpPr>
        <dsp:cNvPr id="0" name=""/>
        <dsp:cNvSpPr/>
      </dsp:nvSpPr>
      <dsp:spPr>
        <a:xfrm>
          <a:off x="0" y="580043"/>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dirty="0"/>
            <a:t>2.</a:t>
          </a:r>
          <a:r>
            <a:rPr lang="de-DE" sz="2000" b="0" i="0" kern="1200" dirty="0"/>
            <a:t> Er wohnt in Chicago und soll ein sehr gewandter Geschäftsmann sein. </a:t>
          </a:r>
          <a:endParaRPr lang="en-US" sz="2000" kern="1200" dirty="0"/>
        </a:p>
      </dsp:txBody>
      <dsp:txXfrm>
        <a:off x="23417" y="603460"/>
        <a:ext cx="10468766" cy="432866"/>
      </dsp:txXfrm>
    </dsp:sp>
    <dsp:sp modelId="{17B06E65-9D30-409D-9FFF-F3D203DDAD18}">
      <dsp:nvSpPr>
        <dsp:cNvPr id="0" name=""/>
        <dsp:cNvSpPr/>
      </dsp:nvSpPr>
      <dsp:spPr>
        <a:xfrm>
          <a:off x="0" y="11298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0" i="0" kern="1200"/>
            <a:t>3. Er leitet eine Reparaturwerkstatt. </a:t>
          </a:r>
          <a:endParaRPr lang="en-US" sz="2000" kern="1200"/>
        </a:p>
      </dsp:txBody>
      <dsp:txXfrm>
        <a:off x="23417" y="1153286"/>
        <a:ext cx="10468766" cy="432866"/>
      </dsp:txXfrm>
    </dsp:sp>
    <dsp:sp modelId="{8BA4EDEE-67D3-4AAD-851B-A988753679F9}">
      <dsp:nvSpPr>
        <dsp:cNvPr id="0" name=""/>
        <dsp:cNvSpPr/>
      </dsp:nvSpPr>
      <dsp:spPr>
        <a:xfrm>
          <a:off x="0" y="16671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a:t>4. </a:t>
          </a:r>
          <a:r>
            <a:rPr lang="de-DE" sz="2000" b="0" i="0" kern="1200"/>
            <a:t>Jedes Jahr zu Weihnachten sandte er bisher an uns eine große Kiste. </a:t>
          </a:r>
          <a:endParaRPr lang="en-US" sz="2000" kern="1200"/>
        </a:p>
      </dsp:txBody>
      <dsp:txXfrm>
        <a:off x="23417" y="1690586"/>
        <a:ext cx="10468766" cy="432866"/>
      </dsp:txXfrm>
    </dsp:sp>
    <dsp:sp modelId="{4BC9E92E-B4AB-4FB9-9BC2-8D8F167EA64D}">
      <dsp:nvSpPr>
        <dsp:cNvPr id="0" name=""/>
        <dsp:cNvSpPr/>
      </dsp:nvSpPr>
      <dsp:spPr>
        <a:xfrm>
          <a:off x="0" y="22044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a:t>5. </a:t>
          </a:r>
          <a:r>
            <a:rPr lang="de-DE" sz="2000" b="0" i="0" kern="1200"/>
            <a:t>Wir standen im Kreise um die Kiste. </a:t>
          </a:r>
          <a:endParaRPr lang="en-US" sz="2000" kern="1200"/>
        </a:p>
      </dsp:txBody>
      <dsp:txXfrm>
        <a:off x="23417" y="2227886"/>
        <a:ext cx="10468766" cy="432866"/>
      </dsp:txXfrm>
    </dsp:sp>
    <dsp:sp modelId="{97BE6ADC-33E8-43F2-8A8B-209A085520AA}">
      <dsp:nvSpPr>
        <dsp:cNvPr id="0" name=""/>
        <dsp:cNvSpPr/>
      </dsp:nvSpPr>
      <dsp:spPr>
        <a:xfrm>
          <a:off x="0" y="27417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a:t>6. </a:t>
          </a:r>
          <a:r>
            <a:rPr lang="de-DE" sz="2000" b="0" i="0" kern="1200"/>
            <a:t>Besonders die vielen Stempel fesselten uns. </a:t>
          </a:r>
          <a:endParaRPr lang="en-US" sz="2000" kern="1200"/>
        </a:p>
      </dsp:txBody>
      <dsp:txXfrm>
        <a:off x="23417" y="2765186"/>
        <a:ext cx="10468766" cy="432866"/>
      </dsp:txXfrm>
    </dsp:sp>
    <dsp:sp modelId="{76A7EE06-B5D6-440F-B2CE-13CCE3B422F8}">
      <dsp:nvSpPr>
        <dsp:cNvPr id="0" name=""/>
        <dsp:cNvSpPr/>
      </dsp:nvSpPr>
      <dsp:spPr>
        <a:xfrm>
          <a:off x="0" y="32790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a:t>7. </a:t>
          </a:r>
          <a:r>
            <a:rPr lang="de-DE" sz="2000" b="0" i="0" kern="1200"/>
            <a:t>Vater unterschrieb unterdessen die Quittung des Boten. </a:t>
          </a:r>
          <a:endParaRPr lang="en-US" sz="2000" kern="1200"/>
        </a:p>
      </dsp:txBody>
      <dsp:txXfrm>
        <a:off x="23417" y="3302486"/>
        <a:ext cx="10468766" cy="432866"/>
      </dsp:txXfrm>
    </dsp:sp>
    <dsp:sp modelId="{F4DBE584-A520-4D15-8689-50C8F9E93F88}">
      <dsp:nvSpPr>
        <dsp:cNvPr id="0" name=""/>
        <dsp:cNvSpPr/>
      </dsp:nvSpPr>
      <dsp:spPr>
        <a:xfrm>
          <a:off x="0" y="3816369"/>
          <a:ext cx="10515600"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b="1" i="0" kern="1200"/>
            <a:t>8</a:t>
          </a:r>
          <a:r>
            <a:rPr lang="de-DE" sz="2000" b="0" i="0" kern="1200"/>
            <a:t>. Dann wurde die Kiste geöffnet. </a:t>
          </a:r>
          <a:endParaRPr lang="en-US" sz="2000" kern="1200"/>
        </a:p>
      </dsp:txBody>
      <dsp:txXfrm>
        <a:off x="23417" y="3839786"/>
        <a:ext cx="10468766" cy="4328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6AB330-DC88-45FB-9683-697F75236F2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F9FA66C-A4D6-4DC8-A373-22A6B0BAD6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8AA8A93-6DD1-471D-8DAF-33B93BA5CE7E}"/>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73F1A165-A396-40B2-8EDC-AAA85A0388E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B9D999-9C30-422E-977B-53E4BECCAFEE}"/>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70005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5D9F3-B9E4-41EE-A37B-F151B05CC8A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E0EF55D-CF5B-4CF3-98B6-3B894F1F6E3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8875C5-A8A0-4368-A665-32B767FF581D}"/>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19A69387-20E1-4181-A8AE-F2D769D8E2E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F04174-1603-471C-A216-87D80C9604BC}"/>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281765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E2C8064-6239-4463-A16C-D1EC3DB773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446FB46-F577-42A0-AF42-DE1543A1D4E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4C71A88-9DE1-4148-B213-B86C1F244A86}"/>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3CF3976C-7609-407F-BDBF-DACFC38D63A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EDCC5F-D260-48A5-94C0-270CEEA1114A}"/>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422311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58E45-93D8-466A-82A7-CAB2F4C306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10E632E-B4FA-47F5-BFB5-05FF59E53E1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0DCCF1A-F044-4212-99F8-4914DF7E9B5D}"/>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948B78F8-E336-4899-81DA-5D40FEDAF75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2A963F4-E486-45C7-B39B-879E13E9881C}"/>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85117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66DE1-9EF1-4E2A-BE01-B74E7D6FD94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07E7F00-7B60-4D8C-9002-6037F8100C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5AC66EB-CEFD-450B-A0D5-73045C1B63AA}"/>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B88B5562-98C3-40F5-A390-F645662336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43723FE-F04C-4481-9F58-10965D7DABFE}"/>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387496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3F877-EF1B-47ED-9F0E-DEC82E80ECD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AA26F3E-EF9D-49A1-847D-1193A2938C5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659FFD4-6AC0-4BC0-BE43-712C47A3B96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6A847B1-57AB-44BE-B07A-C5318D169CB2}"/>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6" name="Fußzeilenplatzhalter 5">
            <a:extLst>
              <a:ext uri="{FF2B5EF4-FFF2-40B4-BE49-F238E27FC236}">
                <a16:creationId xmlns:a16="http://schemas.microsoft.com/office/drawing/2014/main" id="{E7F88BC2-6D4B-419C-A4D5-3E8834EC22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18877F-EFA1-4312-BE31-A7AA3ACCB4FB}"/>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180436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1B709-6846-45C5-8080-CE874A4D79F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CBDBF5A-705A-4ABE-8ED2-0D9445ED0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B067A74-3452-43B8-ADF1-30590D4F219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90CB7E5-9AD7-4E64-95A2-3A0FC34DC6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45C71CB-DF9E-4FDE-93F1-8AF490BCE7B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EF9B2F0-5C1B-4951-A149-A7B58DB74DFA}"/>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8" name="Fußzeilenplatzhalter 7">
            <a:extLst>
              <a:ext uri="{FF2B5EF4-FFF2-40B4-BE49-F238E27FC236}">
                <a16:creationId xmlns:a16="http://schemas.microsoft.com/office/drawing/2014/main" id="{9462B064-2A04-4DBF-A39C-0DD6E283947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81CBD54-15C7-44A0-A6B3-FC8DD3A21C31}"/>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249284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DE304E-50CD-4661-BD86-E5E3C1770D7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F11CF7-33A8-48CA-933B-389F435B6E80}"/>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4" name="Fußzeilenplatzhalter 3">
            <a:extLst>
              <a:ext uri="{FF2B5EF4-FFF2-40B4-BE49-F238E27FC236}">
                <a16:creationId xmlns:a16="http://schemas.microsoft.com/office/drawing/2014/main" id="{C35A14CC-E0A3-449A-83C5-FFE4ED4A52F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38157E9-F1CA-4141-981D-02DE4E8C7A27}"/>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88760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3095400-5AF5-4791-9F7B-3A5D9345A114}"/>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3" name="Fußzeilenplatzhalter 2">
            <a:extLst>
              <a:ext uri="{FF2B5EF4-FFF2-40B4-BE49-F238E27FC236}">
                <a16:creationId xmlns:a16="http://schemas.microsoft.com/office/drawing/2014/main" id="{D5525446-8BA8-4ACF-8D4C-1E9302E127D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9A4702C-0D98-490B-AD69-B2C6B1CC1808}"/>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1269353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56B9F-55AC-4791-B1C1-8A4D00DDF6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D423BE2-E7D8-431D-98BC-481D22F4F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7002816-50B9-4142-A3A0-00135DA61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3EEAE10-5E92-451D-A876-C44625068DE5}"/>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6" name="Fußzeilenplatzhalter 5">
            <a:extLst>
              <a:ext uri="{FF2B5EF4-FFF2-40B4-BE49-F238E27FC236}">
                <a16:creationId xmlns:a16="http://schemas.microsoft.com/office/drawing/2014/main" id="{B51C8381-8254-4F5C-9B39-D5968C4E417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A5C2197-FA4C-47EF-9F7F-17762A8C6B58}"/>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305207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DD4AEA-4D13-4E44-926E-6C1AAAA72BD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56F7F44-3771-4138-8FDC-9DADEA2D58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A32985-76C1-4EFD-A947-94DAD1D65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71EA524-ABC1-480E-AD72-005D7939AEF0}"/>
              </a:ext>
            </a:extLst>
          </p:cNvPr>
          <p:cNvSpPr>
            <a:spLocks noGrp="1"/>
          </p:cNvSpPr>
          <p:nvPr>
            <p:ph type="dt" sz="half" idx="10"/>
          </p:nvPr>
        </p:nvSpPr>
        <p:spPr/>
        <p:txBody>
          <a:bodyPr/>
          <a:lstStyle/>
          <a:p>
            <a:fld id="{204D9C6F-62C2-44E5-8586-E5C3A31634FF}" type="datetimeFigureOut">
              <a:rPr lang="de-DE" smtClean="0"/>
              <a:t>15.05.2021</a:t>
            </a:fld>
            <a:endParaRPr lang="de-DE"/>
          </a:p>
        </p:txBody>
      </p:sp>
      <p:sp>
        <p:nvSpPr>
          <p:cNvPr id="6" name="Fußzeilenplatzhalter 5">
            <a:extLst>
              <a:ext uri="{FF2B5EF4-FFF2-40B4-BE49-F238E27FC236}">
                <a16:creationId xmlns:a16="http://schemas.microsoft.com/office/drawing/2014/main" id="{A44EE0E9-F679-42BC-BCB0-3E51816A9D1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D9848F2-3325-4450-887D-3201F3FC9373}"/>
              </a:ext>
            </a:extLst>
          </p:cNvPr>
          <p:cNvSpPr>
            <a:spLocks noGrp="1"/>
          </p:cNvSpPr>
          <p:nvPr>
            <p:ph type="sldNum" sz="quarter" idx="12"/>
          </p:nvPr>
        </p:nvSpPr>
        <p:spPr/>
        <p:txBody>
          <a:bodyPr/>
          <a:lstStyle/>
          <a:p>
            <a:fld id="{6E6899C1-8D35-4D0D-9DB4-0EFC9BCF1EE3}" type="slidenum">
              <a:rPr lang="de-DE" smtClean="0"/>
              <a:t>‹Nr.›</a:t>
            </a:fld>
            <a:endParaRPr lang="de-DE"/>
          </a:p>
        </p:txBody>
      </p:sp>
    </p:spTree>
    <p:extLst>
      <p:ext uri="{BB962C8B-B14F-4D97-AF65-F5344CB8AC3E}">
        <p14:creationId xmlns:p14="http://schemas.microsoft.com/office/powerpoint/2010/main" val="49199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C0AF000-C226-43AD-B436-13FCDD5462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A6B0590-7CFC-4837-AE64-560D5AE2B8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3B3C791-76A5-483C-B99E-BE7FF398AF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D9C6F-62C2-44E5-8586-E5C3A31634FF}" type="datetimeFigureOut">
              <a:rPr lang="de-DE" smtClean="0"/>
              <a:t>15.05.2021</a:t>
            </a:fld>
            <a:endParaRPr lang="de-DE"/>
          </a:p>
        </p:txBody>
      </p:sp>
      <p:sp>
        <p:nvSpPr>
          <p:cNvPr id="5" name="Fußzeilenplatzhalter 4">
            <a:extLst>
              <a:ext uri="{FF2B5EF4-FFF2-40B4-BE49-F238E27FC236}">
                <a16:creationId xmlns:a16="http://schemas.microsoft.com/office/drawing/2014/main" id="{ED84F69E-5459-4F9E-9358-AB99EDE152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59519F1-7AB2-44F2-A208-56BF8D4489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899C1-8D35-4D0D-9DB4-0EFC9BCF1EE3}" type="slidenum">
              <a:rPr lang="de-DE" smtClean="0"/>
              <a:t>‹Nr.›</a:t>
            </a:fld>
            <a:endParaRPr lang="de-DE"/>
          </a:p>
        </p:txBody>
      </p:sp>
    </p:spTree>
    <p:extLst>
      <p:ext uri="{BB962C8B-B14F-4D97-AF65-F5344CB8AC3E}">
        <p14:creationId xmlns:p14="http://schemas.microsoft.com/office/powerpoint/2010/main" val="242017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u-prod.asyncgw.teams.microsoft.com/v1/objects/0-weu-d12-9a2cf2949f13c928378702d867c7fc14/views/img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E0EA38C5-691A-443E-9B42-D900EED2EB6E}"/>
              </a:ext>
            </a:extLst>
          </p:cNvPr>
          <p:cNvSpPr>
            <a:spLocks noGrp="1"/>
          </p:cNvSpPr>
          <p:nvPr>
            <p:ph type="ctrTitle"/>
          </p:nvPr>
        </p:nvSpPr>
        <p:spPr>
          <a:xfrm>
            <a:off x="1522030" y="1209220"/>
            <a:ext cx="9147940" cy="2337238"/>
          </a:xfrm>
        </p:spPr>
        <p:txBody>
          <a:bodyPr anchor="b">
            <a:normAutofit/>
          </a:bodyPr>
          <a:lstStyle/>
          <a:p>
            <a:r>
              <a:rPr lang="de-DE" sz="5600" dirty="0">
                <a:solidFill>
                  <a:srgbClr val="FFFFFF"/>
                </a:solidFill>
                <a:latin typeface="Arial" panose="020B0604020202020204" pitchFamily="34" charset="0"/>
                <a:cs typeface="Arial" panose="020B0604020202020204" pitchFamily="34" charset="0"/>
              </a:rPr>
              <a:t>Wer wird Millionär</a:t>
            </a:r>
          </a:p>
        </p:txBody>
      </p:sp>
      <p:sp>
        <p:nvSpPr>
          <p:cNvPr id="3" name="Untertitel 2">
            <a:extLst>
              <a:ext uri="{FF2B5EF4-FFF2-40B4-BE49-F238E27FC236}">
                <a16:creationId xmlns:a16="http://schemas.microsoft.com/office/drawing/2014/main" id="{ABF7754E-5DCC-46F3-A7E2-89D31ED26303}"/>
              </a:ext>
            </a:extLst>
          </p:cNvPr>
          <p:cNvSpPr>
            <a:spLocks noGrp="1"/>
          </p:cNvSpPr>
          <p:nvPr>
            <p:ph type="subTitle" idx="1"/>
          </p:nvPr>
        </p:nvSpPr>
        <p:spPr>
          <a:xfrm>
            <a:off x="1522030" y="3605577"/>
            <a:ext cx="9147940" cy="1324303"/>
          </a:xfrm>
        </p:spPr>
        <p:txBody>
          <a:bodyPr anchor="t">
            <a:normAutofit/>
          </a:bodyPr>
          <a:lstStyle/>
          <a:p>
            <a:r>
              <a:rPr lang="de-DE" dirty="0">
                <a:solidFill>
                  <a:srgbClr val="FFFFFF"/>
                </a:solidFill>
                <a:latin typeface="Arial Black" panose="020B0A04020102020204" pitchFamily="34" charset="0"/>
              </a:rPr>
              <a:t>Von Mikail und Henri</a:t>
            </a:r>
          </a:p>
        </p:txBody>
      </p:sp>
      <p:sp>
        <p:nvSpPr>
          <p:cNvPr id="2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8"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2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30"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3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3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33"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935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DF2504F-1B70-42CE-BD82-072F0BC93461}"/>
              </a:ext>
            </a:extLst>
          </p:cNvPr>
          <p:cNvSpPr>
            <a:spLocks noGrp="1"/>
          </p:cNvSpPr>
          <p:nvPr>
            <p:ph type="title"/>
          </p:nvPr>
        </p:nvSpPr>
        <p:spPr>
          <a:xfrm>
            <a:off x="1166650" y="1332952"/>
            <a:ext cx="3926898" cy="3921176"/>
          </a:xfrm>
        </p:spPr>
        <p:txBody>
          <a:bodyPr anchor="ctr">
            <a:normAutofit/>
          </a:bodyPr>
          <a:lstStyle/>
          <a:p>
            <a:pPr rtl="0" fontAlgn="base"/>
            <a:r>
              <a:rPr lang="de-DE" sz="5400" b="0" i="0">
                <a:effectLst/>
                <a:latin typeface="Calibri" panose="020F0502020204030204" pitchFamily="34" charset="0"/>
              </a:rPr>
              <a:t> </a:t>
            </a:r>
            <a:br>
              <a:rPr lang="de-DE" sz="5400" b="0" i="0">
                <a:effectLst/>
                <a:latin typeface="Segoe UI" panose="020B0502040204020203" pitchFamily="34" charset="0"/>
              </a:rPr>
            </a:br>
            <a:r>
              <a:rPr lang="de-DE" sz="5400" b="0" i="0">
                <a:effectLst/>
                <a:latin typeface="Calibri" panose="020F0502020204030204" pitchFamily="34" charset="0"/>
              </a:rPr>
              <a:t>Satzglieder 4) </a:t>
            </a:r>
            <a:br>
              <a:rPr lang="de-DE" sz="5400" b="0" i="0">
                <a:effectLst/>
                <a:latin typeface="Segoe UI" panose="020B0502040204020203" pitchFamily="34" charset="0"/>
              </a:rPr>
            </a:br>
            <a:endParaRPr lang="de-DE" sz="5400"/>
          </a:p>
        </p:txBody>
      </p:sp>
      <p:grpSp>
        <p:nvGrpSpPr>
          <p:cNvPr id="50" name="Group 49">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51"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Inhaltsplatzhalter 2">
            <a:extLst>
              <a:ext uri="{FF2B5EF4-FFF2-40B4-BE49-F238E27FC236}">
                <a16:creationId xmlns:a16="http://schemas.microsoft.com/office/drawing/2014/main" id="{A71D92E5-EC64-4E1D-9FC1-4CB8FEE9672D}"/>
              </a:ext>
            </a:extLst>
          </p:cNvPr>
          <p:cNvSpPr>
            <a:spLocks noGrp="1"/>
          </p:cNvSpPr>
          <p:nvPr>
            <p:ph idx="1"/>
          </p:nvPr>
        </p:nvSpPr>
        <p:spPr>
          <a:xfrm>
            <a:off x="6421120" y="499833"/>
            <a:ext cx="5100320" cy="5581226"/>
          </a:xfrm>
        </p:spPr>
        <p:txBody>
          <a:bodyPr anchor="ctr">
            <a:normAutofit/>
          </a:bodyPr>
          <a:lstStyle/>
          <a:p>
            <a:pPr>
              <a:buNone/>
            </a:pPr>
            <a:r>
              <a:rPr lang="de-DE" sz="1500" b="1">
                <a:ea typeface="+mn-lt"/>
                <a:cs typeface="+mn-lt"/>
              </a:rPr>
              <a:t>Erfinde einen Satz mit den genannten Satzgliedern.</a:t>
            </a:r>
            <a:endParaRPr lang="de-DE" sz="1500">
              <a:cs typeface="Calibri"/>
            </a:endParaRPr>
          </a:p>
          <a:p>
            <a:pPr>
              <a:buNone/>
            </a:pPr>
            <a:r>
              <a:rPr lang="de-DE" sz="1500">
                <a:ea typeface="+mn-lt"/>
                <a:cs typeface="+mn-lt"/>
              </a:rPr>
              <a:t>a) modale adverbiale Bestimmung:</a:t>
            </a:r>
            <a:endParaRPr lang="de-DE" sz="1500">
              <a:cs typeface="Calibri"/>
            </a:endParaRPr>
          </a:p>
          <a:p>
            <a:pPr>
              <a:buNone/>
            </a:pPr>
            <a:r>
              <a:rPr lang="de-DE" sz="1500">
                <a:ea typeface="+mn-lt"/>
                <a:cs typeface="+mn-lt"/>
              </a:rPr>
              <a:t>    </a:t>
            </a:r>
            <a:r>
              <a:rPr lang="de-DE" sz="1500" b="1">
                <a:ea typeface="+mn-lt"/>
                <a:cs typeface="+mn-lt"/>
              </a:rPr>
              <a:t>Mit letzter Kraft erreichte ich das Ziel.</a:t>
            </a:r>
            <a:endParaRPr lang="de-DE" sz="1500">
              <a:ea typeface="+mn-lt"/>
              <a:cs typeface="+mn-lt"/>
            </a:endParaRPr>
          </a:p>
          <a:p>
            <a:pPr>
              <a:buNone/>
            </a:pPr>
            <a:br>
              <a:rPr lang="de-DE" sz="1500" b="1">
                <a:ea typeface="+mn-lt"/>
                <a:cs typeface="+mn-lt"/>
              </a:rPr>
            </a:br>
            <a:r>
              <a:rPr lang="de-DE" sz="1500" b="1">
                <a:ea typeface="+mn-lt"/>
                <a:cs typeface="+mn-lt"/>
              </a:rPr>
              <a:t>b) Präpositionalobjekt</a:t>
            </a:r>
            <a:endParaRPr lang="de-DE" sz="1500">
              <a:ea typeface="+mn-lt"/>
              <a:cs typeface="+mn-lt"/>
            </a:endParaRPr>
          </a:p>
          <a:p>
            <a:pPr>
              <a:buNone/>
            </a:pPr>
            <a:r>
              <a:rPr lang="de-DE" sz="1500">
                <a:ea typeface="+mn-lt"/>
                <a:cs typeface="+mn-lt"/>
              </a:rPr>
              <a:t>  </a:t>
            </a:r>
            <a:r>
              <a:rPr lang="de-DE" sz="1500" b="1">
                <a:ea typeface="+mn-lt"/>
                <a:cs typeface="+mn-lt"/>
              </a:rPr>
              <a:t>In der Schule lernten wir etwas über Frösche.</a:t>
            </a:r>
            <a:endParaRPr lang="de-DE" sz="1500">
              <a:ea typeface="+mn-lt"/>
              <a:cs typeface="+mn-lt"/>
            </a:endParaRPr>
          </a:p>
          <a:p>
            <a:pPr>
              <a:buNone/>
            </a:pPr>
            <a:br>
              <a:rPr lang="de-DE" sz="1500" b="1">
                <a:ea typeface="+mn-lt"/>
                <a:cs typeface="+mn-lt"/>
              </a:rPr>
            </a:br>
            <a:r>
              <a:rPr lang="de-DE" sz="1500" b="1">
                <a:ea typeface="+mn-lt"/>
                <a:cs typeface="+mn-lt"/>
              </a:rPr>
              <a:t>c) kausale adverbiale Bestimmung</a:t>
            </a:r>
            <a:br>
              <a:rPr lang="de-DE" sz="1500" b="1">
                <a:ea typeface="+mn-lt"/>
                <a:cs typeface="+mn-lt"/>
              </a:rPr>
            </a:br>
            <a:r>
              <a:rPr lang="de-DE" sz="1500" b="1">
                <a:ea typeface="+mn-lt"/>
                <a:cs typeface="+mn-lt"/>
              </a:rPr>
              <a:t>    Der Bäcker backt Brötchen, weil er damit Geld verdient.</a:t>
            </a:r>
            <a:endParaRPr lang="de-DE" sz="1500">
              <a:ea typeface="+mn-lt"/>
              <a:cs typeface="+mn-lt"/>
            </a:endParaRPr>
          </a:p>
          <a:p>
            <a:pPr>
              <a:buNone/>
            </a:pPr>
            <a:br>
              <a:rPr lang="de-DE" sz="1500" b="1">
                <a:ea typeface="+mn-lt"/>
                <a:cs typeface="+mn-lt"/>
              </a:rPr>
            </a:br>
            <a:r>
              <a:rPr lang="de-DE" sz="1500" b="1">
                <a:ea typeface="+mn-lt"/>
                <a:cs typeface="+mn-lt"/>
              </a:rPr>
              <a:t>d) Akkusativobjekt und Dativobjekt</a:t>
            </a:r>
            <a:br>
              <a:rPr lang="de-DE" sz="1500" b="1">
                <a:ea typeface="+mn-lt"/>
                <a:cs typeface="+mn-lt"/>
              </a:rPr>
            </a:br>
            <a:r>
              <a:rPr lang="de-DE" sz="1500" b="1">
                <a:ea typeface="+mn-lt"/>
                <a:cs typeface="+mn-lt"/>
              </a:rPr>
              <a:t>    Ich schickte meinem Vater eine Postkarte.</a:t>
            </a:r>
            <a:br>
              <a:rPr lang="de-DE" sz="1500" b="1">
                <a:ea typeface="+mn-lt"/>
                <a:cs typeface="+mn-lt"/>
              </a:rPr>
            </a:br>
            <a:endParaRPr lang="de-DE" sz="1500" b="1">
              <a:ea typeface="+mn-lt"/>
              <a:cs typeface="+mn-lt"/>
            </a:endParaRPr>
          </a:p>
          <a:p>
            <a:pPr>
              <a:buNone/>
            </a:pPr>
            <a:r>
              <a:rPr lang="de-DE" sz="1500" b="1">
                <a:ea typeface="+mn-lt"/>
                <a:cs typeface="+mn-lt"/>
              </a:rPr>
              <a:t>e) Mehrteiliges Prädikat</a:t>
            </a:r>
            <a:br>
              <a:rPr lang="de-DE" sz="1500" b="1">
                <a:ea typeface="+mn-lt"/>
                <a:cs typeface="+mn-lt"/>
              </a:rPr>
            </a:br>
            <a:r>
              <a:rPr lang="de-DE" sz="1500" b="1">
                <a:ea typeface="+mn-lt"/>
                <a:cs typeface="+mn-lt"/>
              </a:rPr>
              <a:t>    Er muss sofort in die Schule gehen.</a:t>
            </a:r>
            <a:br>
              <a:rPr lang="de-DE" sz="1500" b="1">
                <a:ea typeface="+mn-lt"/>
                <a:cs typeface="+mn-lt"/>
              </a:rPr>
            </a:br>
            <a:endParaRPr lang="de-DE" sz="1500" b="1">
              <a:ea typeface="+mn-lt"/>
              <a:cs typeface="+mn-lt"/>
            </a:endParaRPr>
          </a:p>
          <a:p>
            <a:pPr>
              <a:buNone/>
            </a:pPr>
            <a:r>
              <a:rPr lang="de-DE" sz="1500" b="1">
                <a:ea typeface="+mn-lt"/>
                <a:cs typeface="+mn-lt"/>
              </a:rPr>
              <a:t>f) Temporale adverbiale Bestimmung und lokale adverbiale Bestimmung</a:t>
            </a:r>
            <a:br>
              <a:rPr lang="de-DE" sz="1500" b="1">
                <a:ea typeface="+mn-lt"/>
                <a:cs typeface="+mn-lt"/>
              </a:rPr>
            </a:br>
            <a:r>
              <a:rPr lang="de-DE" sz="1500" b="1">
                <a:ea typeface="+mn-lt"/>
                <a:cs typeface="+mn-lt"/>
              </a:rPr>
              <a:t>    Morgen muss ich um sieben Uhr in Ulm sein.</a:t>
            </a:r>
            <a:endParaRPr lang="de-DE" sz="1500">
              <a:cs typeface="Calibri"/>
            </a:endParaRPr>
          </a:p>
          <a:p>
            <a:pPr marL="0" indent="0">
              <a:buNone/>
            </a:pPr>
            <a:br>
              <a:rPr lang="en-US" sz="1500"/>
            </a:br>
            <a:endParaRPr lang="en-US" sz="1500"/>
          </a:p>
        </p:txBody>
      </p:sp>
    </p:spTree>
    <p:extLst>
      <p:ext uri="{BB962C8B-B14F-4D97-AF65-F5344CB8AC3E}">
        <p14:creationId xmlns:p14="http://schemas.microsoft.com/office/powerpoint/2010/main" val="3909905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144C13A-7A7A-4EBB-A23C-26BE7C688AA8}"/>
              </a:ext>
            </a:extLst>
          </p:cNvPr>
          <p:cNvSpPr>
            <a:spLocks noGrp="1"/>
          </p:cNvSpPr>
          <p:nvPr>
            <p:ph type="title"/>
          </p:nvPr>
        </p:nvSpPr>
        <p:spPr>
          <a:xfrm>
            <a:off x="3244241" y="914399"/>
            <a:ext cx="5576276" cy="4572001"/>
          </a:xfrm>
        </p:spPr>
        <p:txBody>
          <a:bodyPr vert="horz" lIns="91440" tIns="45720" rIns="91440" bIns="45720" rtlCol="0" anchor="b">
            <a:normAutofit fontScale="90000"/>
          </a:bodyPr>
          <a:lstStyle/>
          <a:p>
            <a:r>
              <a:rPr lang="de-DE" sz="2000" b="1" i="0" dirty="0">
                <a:effectLst/>
                <a:latin typeface="Segoe UI"/>
                <a:cs typeface="Segoe UI"/>
              </a:rPr>
              <a:t>1)</a:t>
            </a:r>
            <a:br>
              <a:rPr lang="de-DE" sz="2000" b="0" i="0" dirty="0">
                <a:effectLst/>
                <a:latin typeface="Segoe UI" panose="020B0502040204020203" pitchFamily="34" charset="0"/>
              </a:rPr>
            </a:br>
            <a:r>
              <a:rPr lang="de-DE" sz="2000" b="1" i="0" dirty="0">
                <a:effectLst/>
                <a:latin typeface="Segoe UI"/>
                <a:cs typeface="Segoe UI"/>
              </a:rPr>
              <a:t>Unterstreiche und bestimme alle Objekte und adverbiale Bestimmungen</a:t>
            </a:r>
            <a:br>
              <a:rPr lang="de-DE" sz="2000" b="1" i="0" dirty="0">
                <a:effectLst/>
                <a:latin typeface="Segoe UI" panose="020B0502040204020203" pitchFamily="34" charset="0"/>
              </a:rPr>
            </a:br>
            <a:br>
              <a:rPr lang="de-DE" sz="2000" b="1" i="0" dirty="0">
                <a:effectLst/>
                <a:latin typeface="Segoe UI" panose="020B0502040204020203" pitchFamily="34" charset="0"/>
              </a:rPr>
            </a:br>
            <a:br>
              <a:rPr lang="de-DE" sz="2000" b="1" dirty="0">
                <a:latin typeface="Segoe UI" panose="020B0502040204020203" pitchFamily="34" charset="0"/>
              </a:rPr>
            </a:br>
            <a:br>
              <a:rPr lang="de-DE" sz="1600" b="1" dirty="0">
                <a:latin typeface="Segoe UI" panose="020B0502040204020203" pitchFamily="34" charset="0"/>
              </a:rPr>
            </a:br>
            <a:r>
              <a:rPr lang="de-DE" sz="1600" i="0" dirty="0">
                <a:effectLst/>
                <a:latin typeface="Arial"/>
                <a:cs typeface="Arial"/>
              </a:rPr>
              <a:t>a) </a:t>
            </a:r>
            <a:r>
              <a:rPr lang="de-DE" sz="1600" dirty="0">
                <a:latin typeface="Arial"/>
                <a:cs typeface="Arial"/>
              </a:rPr>
              <a:t>Paul </a:t>
            </a:r>
            <a:r>
              <a:rPr lang="de-DE" sz="1600" i="0" dirty="0">
                <a:effectLst/>
                <a:latin typeface="Arial"/>
                <a:cs typeface="Arial"/>
              </a:rPr>
              <a:t>und seine Mutter bereiten die Geburtstagsfeier vor.</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dirty="0">
                <a:effectLst/>
                <a:latin typeface="Arial"/>
                <a:cs typeface="Arial"/>
              </a:rPr>
              <a:t>b) Mich empfängt mein kleiner Hund mit Gebell.</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dirty="0">
                <a:effectLst/>
                <a:latin typeface="Arial"/>
                <a:cs typeface="Arial"/>
              </a:rPr>
              <a:t>c) Ich bestelle meiner Schwester einen Gruß.</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dirty="0">
                <a:effectLst/>
                <a:latin typeface="Arial"/>
                <a:cs typeface="Arial"/>
              </a:rPr>
              <a:t>d) Aus Angst vor Entdeckung versteckt sich das kleine Gespenst.</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a:effectLst/>
                <a:latin typeface="Arial"/>
                <a:cs typeface="Arial"/>
              </a:rPr>
              <a:t>e) </a:t>
            </a:r>
            <a:r>
              <a:rPr lang="de-DE" sz="1600">
                <a:latin typeface="Arial"/>
                <a:cs typeface="Arial"/>
              </a:rPr>
              <a:t>Ole </a:t>
            </a:r>
            <a:r>
              <a:rPr lang="de-DE" sz="1600" i="0">
                <a:effectLst/>
                <a:latin typeface="Arial"/>
                <a:cs typeface="Arial"/>
              </a:rPr>
              <a:t>konnte vor Aufregung die ganze Nacht nicht schlafen.</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dirty="0">
                <a:effectLst/>
                <a:latin typeface="Arial"/>
                <a:cs typeface="Arial"/>
              </a:rPr>
              <a:t>f) Mein Bruder und ich fahren heute Nachmittag in die Stadt</a:t>
            </a:r>
            <a:r>
              <a:rPr lang="de-DE" sz="1600" i="0" u="sng" dirty="0">
                <a:effectLst/>
                <a:latin typeface="Arial"/>
                <a:cs typeface="Arial"/>
              </a:rPr>
              <a:t>.</a:t>
            </a:r>
            <a:br>
              <a:rPr lang="de-DE" sz="1600" i="0" dirty="0">
                <a:effectLst/>
                <a:latin typeface="Arial" panose="020B0604020202020204" pitchFamily="34" charset="0"/>
                <a:cs typeface="Arial" panose="020B0604020202020204" pitchFamily="34" charset="0"/>
              </a:rPr>
            </a:br>
            <a:br>
              <a:rPr lang="de-DE" sz="1600" i="0" dirty="0">
                <a:effectLst/>
                <a:latin typeface="Arial" panose="020B0604020202020204" pitchFamily="34" charset="0"/>
                <a:cs typeface="Arial" panose="020B0604020202020204" pitchFamily="34" charset="0"/>
              </a:rPr>
            </a:br>
            <a:r>
              <a:rPr lang="de-DE" sz="1600" i="0" dirty="0">
                <a:effectLst/>
                <a:latin typeface="Arial"/>
                <a:cs typeface="Arial"/>
              </a:rPr>
              <a:t>g) Wir wollen uns </a:t>
            </a:r>
            <a:r>
              <a:rPr lang="de-DE" sz="1600" dirty="0">
                <a:effectLst/>
                <a:latin typeface="Arial"/>
                <a:cs typeface="Arial"/>
              </a:rPr>
              <a:t>in der Bücherei über Wölfe </a:t>
            </a:r>
            <a:r>
              <a:rPr lang="de-DE" sz="1600" i="0" dirty="0">
                <a:effectLst/>
                <a:latin typeface="Arial"/>
                <a:cs typeface="Arial"/>
              </a:rPr>
              <a:t>informieren.</a:t>
            </a:r>
            <a:br>
              <a:rPr lang="de-DE" sz="1600" i="0" dirty="0">
                <a:effectLst/>
                <a:latin typeface="Arial" panose="020B0604020202020204" pitchFamily="34" charset="0"/>
                <a:cs typeface="Arial" panose="020B0604020202020204" pitchFamily="34" charset="0"/>
              </a:rPr>
            </a:br>
            <a:r>
              <a:rPr lang="de-DE" sz="1600" dirty="0">
                <a:latin typeface="Arial"/>
                <a:cs typeface="Arial"/>
              </a:rPr>
              <a:t>                                                                                           </a:t>
            </a:r>
            <a:br>
              <a:rPr lang="de-DE" sz="1600" dirty="0">
                <a:latin typeface="Arial"/>
                <a:cs typeface="Arial"/>
              </a:rPr>
            </a:br>
            <a:r>
              <a:rPr lang="de-DE" sz="1600" dirty="0">
                <a:latin typeface="Arial"/>
                <a:cs typeface="Arial"/>
              </a:rPr>
              <a:t>                                                                                                  </a:t>
            </a:r>
            <a:r>
              <a:rPr lang="de-DE" sz="1600" i="0" dirty="0">
                <a:effectLst/>
                <a:latin typeface="Arial"/>
                <a:cs typeface="Arial"/>
              </a:rPr>
              <a:t> 5</a:t>
            </a:r>
            <a:r>
              <a:rPr lang="de-DE" sz="1600" dirty="0">
                <a:latin typeface="Arial"/>
                <a:cs typeface="Arial"/>
              </a:rPr>
              <a:t>p</a:t>
            </a:r>
            <a:br>
              <a:rPr lang="de-DE" sz="1600" i="0" dirty="0">
                <a:effectLst/>
                <a:latin typeface="Arial" panose="020B0604020202020204" pitchFamily="34" charset="0"/>
                <a:cs typeface="Arial" panose="020B0604020202020204" pitchFamily="34" charset="0"/>
              </a:rPr>
            </a:br>
            <a:br>
              <a:rPr lang="de-DE" sz="1000" b="0" i="0" dirty="0">
                <a:effectLst/>
                <a:latin typeface="Segoe UI" panose="020B0502040204020203" pitchFamily="34" charset="0"/>
              </a:rPr>
            </a:br>
            <a:endParaRPr lang="en-US" sz="2000" kern="1200" dirty="0">
              <a:solidFill>
                <a:schemeClr val="tx2"/>
              </a:solidFill>
              <a:latin typeface="+mj-lt"/>
              <a:ea typeface="+mj-ea"/>
              <a:cs typeface="+mj-cs"/>
            </a:endParaRP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28317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00A7B37-4458-4745-AA03-7239FAF2D8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097E1D96-7C8B-400D-A348-5CCBDCAFB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0E5BB2AC-B50A-43D8-A7F2-134009198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el 1">
            <a:extLst>
              <a:ext uri="{FF2B5EF4-FFF2-40B4-BE49-F238E27FC236}">
                <a16:creationId xmlns:a16="http://schemas.microsoft.com/office/drawing/2014/main" id="{8DED6A47-3555-4841-8ACD-F7E1C99844A2}"/>
              </a:ext>
            </a:extLst>
          </p:cNvPr>
          <p:cNvSpPr>
            <a:spLocks noGrp="1"/>
          </p:cNvSpPr>
          <p:nvPr>
            <p:ph type="title"/>
          </p:nvPr>
        </p:nvSpPr>
        <p:spPr>
          <a:xfrm>
            <a:off x="808086" y="383457"/>
            <a:ext cx="10545713" cy="2788920"/>
          </a:xfrm>
        </p:spPr>
        <p:txBody>
          <a:bodyPr anchor="b">
            <a:normAutofit/>
          </a:bodyPr>
          <a:lstStyle/>
          <a:p>
            <a:pPr algn="ctr"/>
            <a:r>
              <a:rPr lang="de-DE" sz="4800" b="1" i="0" dirty="0">
                <a:solidFill>
                  <a:schemeClr val="bg1"/>
                </a:solidFill>
                <a:effectLst/>
                <a:latin typeface="Segoe UI" panose="020B0502040204020203" pitchFamily="34" charset="0"/>
              </a:rPr>
              <a:t>         2)</a:t>
            </a:r>
            <a:br>
              <a:rPr lang="de-DE" sz="4800" b="0" i="0" dirty="0">
                <a:solidFill>
                  <a:schemeClr val="bg1"/>
                </a:solidFill>
                <a:effectLst/>
                <a:latin typeface="Segoe UI" panose="020B0502040204020203" pitchFamily="34" charset="0"/>
              </a:rPr>
            </a:br>
            <a:r>
              <a:rPr lang="de-DE" sz="4800" b="0" i="0" dirty="0">
                <a:solidFill>
                  <a:schemeClr val="bg1"/>
                </a:solidFill>
                <a:effectLst/>
                <a:latin typeface="Segoe UI" panose="020B0502040204020203" pitchFamily="34" charset="0"/>
              </a:rPr>
              <a:t>                    </a:t>
            </a:r>
            <a:r>
              <a:rPr lang="de-DE" sz="4800" b="1" i="0" dirty="0">
                <a:solidFill>
                  <a:schemeClr val="bg1"/>
                </a:solidFill>
                <a:effectLst/>
                <a:latin typeface="Segoe UI" panose="020B0502040204020203" pitchFamily="34" charset="0"/>
              </a:rPr>
              <a:t>Welches Satzglied ist           unterstrichen?</a:t>
            </a:r>
            <a:br>
              <a:rPr lang="de-DE" sz="4800" b="1" i="0" dirty="0">
                <a:solidFill>
                  <a:schemeClr val="bg1"/>
                </a:solidFill>
                <a:effectLst/>
                <a:latin typeface="Segoe UI" panose="020B0502040204020203" pitchFamily="34" charset="0"/>
              </a:rPr>
            </a:br>
            <a:endParaRPr lang="de-DE" sz="4800" dirty="0">
              <a:solidFill>
                <a:schemeClr val="bg1"/>
              </a:solidFill>
            </a:endParaRPr>
          </a:p>
        </p:txBody>
      </p:sp>
      <p:sp>
        <p:nvSpPr>
          <p:cNvPr id="25" name="Rectangle 24">
            <a:extLst>
              <a:ext uri="{FF2B5EF4-FFF2-40B4-BE49-F238E27FC236}">
                <a16:creationId xmlns:a16="http://schemas.microsoft.com/office/drawing/2014/main" id="{D143E7E7-E8B6-4540-9F64-16248A70A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57" y="3245529"/>
            <a:ext cx="10911259" cy="3251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a:extLst>
              <a:ext uri="{FF2B5EF4-FFF2-40B4-BE49-F238E27FC236}">
                <a16:creationId xmlns:a16="http://schemas.microsoft.com/office/drawing/2014/main" id="{4B982A94-40C3-47A2-B491-8D920C94234E}"/>
              </a:ext>
            </a:extLst>
          </p:cNvPr>
          <p:cNvSpPr>
            <a:spLocks noChangeArrowheads="1"/>
          </p:cNvSpPr>
          <p:nvPr/>
        </p:nvSpPr>
        <p:spPr bwMode="auto">
          <a:xfrm>
            <a:off x="0" y="-122728"/>
            <a:ext cx="8141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endParaRPr kumimoji="0" lang="de-DE" altLang="de-DE" sz="1000" b="0" i="0" u="none" strike="noStrike" cap="none" normalizeH="0" baseline="0">
              <a:ln>
                <a:noFill/>
              </a:ln>
              <a:solidFill>
                <a:schemeClr val="tx1"/>
              </a:solidFill>
              <a:effectLst/>
              <a:latin typeface="Segoe UI" panose="020B0502040204020203" pitchFamily="34" charset="0"/>
              <a:cs typeface="Segoe UI" panose="020B0502040204020203"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graphicFrame>
        <p:nvGraphicFramePr>
          <p:cNvPr id="4" name="Inhaltsplatzhalter 3">
            <a:extLst>
              <a:ext uri="{FF2B5EF4-FFF2-40B4-BE49-F238E27FC236}">
                <a16:creationId xmlns:a16="http://schemas.microsoft.com/office/drawing/2014/main" id="{1707823D-EFB1-4473-AF9C-787DCEE616F8}"/>
              </a:ext>
            </a:extLst>
          </p:cNvPr>
          <p:cNvGraphicFramePr>
            <a:graphicFrameLocks noGrp="1"/>
          </p:cNvGraphicFramePr>
          <p:nvPr>
            <p:ph idx="1"/>
            <p:extLst>
              <p:ext uri="{D42A27DB-BD31-4B8C-83A1-F6EECF244321}">
                <p14:modId xmlns:p14="http://schemas.microsoft.com/office/powerpoint/2010/main" val="2012192678"/>
              </p:ext>
            </p:extLst>
          </p:nvPr>
        </p:nvGraphicFramePr>
        <p:xfrm>
          <a:off x="1776634" y="3532613"/>
          <a:ext cx="8638732" cy="2644351"/>
        </p:xfrm>
        <a:graphic>
          <a:graphicData uri="http://schemas.openxmlformats.org/drawingml/2006/table">
            <a:tbl>
              <a:tblPr/>
              <a:tblGrid>
                <a:gridCol w="4378392">
                  <a:extLst>
                    <a:ext uri="{9D8B030D-6E8A-4147-A177-3AD203B41FA5}">
                      <a16:colId xmlns:a16="http://schemas.microsoft.com/office/drawing/2014/main" val="4035345855"/>
                    </a:ext>
                  </a:extLst>
                </a:gridCol>
                <a:gridCol w="4260340">
                  <a:extLst>
                    <a:ext uri="{9D8B030D-6E8A-4147-A177-3AD203B41FA5}">
                      <a16:colId xmlns:a16="http://schemas.microsoft.com/office/drawing/2014/main" val="72014166"/>
                    </a:ext>
                  </a:extLst>
                </a:gridCol>
              </a:tblGrid>
              <a:tr h="698864">
                <a:tc>
                  <a:txBody>
                    <a:bodyPr/>
                    <a:lstStyle/>
                    <a:p>
                      <a:r>
                        <a:rPr lang="de-DE" sz="1900"/>
                        <a:t>a) Der Omnibusfahrer übersah </a:t>
                      </a:r>
                      <a:r>
                        <a:rPr lang="de-DE" sz="1900" u="sng"/>
                        <a:t>die rote Ampel</a:t>
                      </a:r>
                      <a:r>
                        <a:rPr lang="de-DE" sz="1900" u="none"/>
                        <a:t>.</a:t>
                      </a:r>
                    </a:p>
                  </a:txBody>
                  <a:tcPr marL="94441" marR="94441" marT="47221" marB="47221" anchor="ctr">
                    <a:lnL>
                      <a:noFill/>
                    </a:lnL>
                    <a:lnR>
                      <a:noFill/>
                    </a:lnR>
                    <a:lnT>
                      <a:noFill/>
                    </a:lnT>
                    <a:lnB>
                      <a:noFill/>
                    </a:lnB>
                  </a:tcPr>
                </a:tc>
                <a:tc>
                  <a:txBody>
                    <a:bodyPr/>
                    <a:lstStyle/>
                    <a:p>
                      <a:r>
                        <a:rPr lang="de-DE" sz="1900"/>
                        <a:t>______________________________</a:t>
                      </a:r>
                    </a:p>
                  </a:txBody>
                  <a:tcPr marL="94441" marR="94441" marT="47221" marB="47221" anchor="ctr">
                    <a:lnL>
                      <a:noFill/>
                    </a:lnL>
                    <a:lnR>
                      <a:noFill/>
                    </a:lnR>
                    <a:lnT>
                      <a:noFill/>
                    </a:lnT>
                    <a:lnB>
                      <a:noFill/>
                    </a:lnB>
                  </a:tcPr>
                </a:tc>
                <a:extLst>
                  <a:ext uri="{0D108BD9-81ED-4DB2-BD59-A6C34878D82A}">
                    <a16:rowId xmlns:a16="http://schemas.microsoft.com/office/drawing/2014/main" val="3299212529"/>
                  </a:ext>
                </a:extLst>
              </a:tr>
              <a:tr h="415541">
                <a:tc>
                  <a:txBody>
                    <a:bodyPr/>
                    <a:lstStyle/>
                    <a:p>
                      <a:r>
                        <a:rPr lang="de-DE" sz="1900"/>
                        <a:t>b) Emil tritt </a:t>
                      </a:r>
                      <a:r>
                        <a:rPr lang="de-DE" sz="1900" u="sng"/>
                        <a:t>seiner Schwester </a:t>
                      </a:r>
                      <a:r>
                        <a:rPr lang="de-DE" sz="1900"/>
                        <a:t>ans Bein.</a:t>
                      </a:r>
                    </a:p>
                  </a:txBody>
                  <a:tcPr marL="94441" marR="94441" marT="47221" marB="47221" anchor="ctr">
                    <a:lnL>
                      <a:noFill/>
                    </a:lnL>
                    <a:lnR>
                      <a:noFill/>
                    </a:lnR>
                    <a:lnT>
                      <a:noFill/>
                    </a:lnT>
                    <a:lnB>
                      <a:noFill/>
                    </a:lnB>
                  </a:tcPr>
                </a:tc>
                <a:tc>
                  <a:txBody>
                    <a:bodyPr/>
                    <a:lstStyle/>
                    <a:p>
                      <a:r>
                        <a:rPr lang="de-DE" sz="1900"/>
                        <a:t>______________________________</a:t>
                      </a:r>
                    </a:p>
                  </a:txBody>
                  <a:tcPr marL="94441" marR="94441" marT="47221" marB="47221" anchor="ctr">
                    <a:lnL>
                      <a:noFill/>
                    </a:lnL>
                    <a:lnR>
                      <a:noFill/>
                    </a:lnR>
                    <a:lnT>
                      <a:noFill/>
                    </a:lnT>
                    <a:lnB>
                      <a:noFill/>
                    </a:lnB>
                  </a:tcPr>
                </a:tc>
                <a:extLst>
                  <a:ext uri="{0D108BD9-81ED-4DB2-BD59-A6C34878D82A}">
                    <a16:rowId xmlns:a16="http://schemas.microsoft.com/office/drawing/2014/main" val="1450151686"/>
                  </a:ext>
                </a:extLst>
              </a:tr>
              <a:tr h="415541">
                <a:tc>
                  <a:txBody>
                    <a:bodyPr/>
                    <a:lstStyle/>
                    <a:p>
                      <a:r>
                        <a:rPr lang="de-DE" sz="1900"/>
                        <a:t>c) Er </a:t>
                      </a:r>
                      <a:r>
                        <a:rPr lang="de-DE" sz="1900" u="sng"/>
                        <a:t>soll</a:t>
                      </a:r>
                      <a:r>
                        <a:rPr lang="de-DE" sz="1900"/>
                        <a:t> mir sofort mein Buch </a:t>
                      </a:r>
                      <a:r>
                        <a:rPr lang="de-DE" sz="1900" u="sng"/>
                        <a:t>geben</a:t>
                      </a:r>
                      <a:r>
                        <a:rPr lang="de-DE" sz="1900"/>
                        <a:t>.</a:t>
                      </a:r>
                    </a:p>
                  </a:txBody>
                  <a:tcPr marL="94441" marR="94441" marT="47221" marB="47221" anchor="ctr">
                    <a:lnL>
                      <a:noFill/>
                    </a:lnL>
                    <a:lnR>
                      <a:noFill/>
                    </a:lnR>
                    <a:lnT>
                      <a:noFill/>
                    </a:lnT>
                    <a:lnB>
                      <a:noFill/>
                    </a:lnB>
                  </a:tcPr>
                </a:tc>
                <a:tc>
                  <a:txBody>
                    <a:bodyPr/>
                    <a:lstStyle/>
                    <a:p>
                      <a:r>
                        <a:rPr lang="de-DE" sz="1900"/>
                        <a:t>______________________________</a:t>
                      </a:r>
                    </a:p>
                  </a:txBody>
                  <a:tcPr marL="94441" marR="94441" marT="47221" marB="47221" anchor="ctr">
                    <a:lnL>
                      <a:noFill/>
                    </a:lnL>
                    <a:lnR>
                      <a:noFill/>
                    </a:lnR>
                    <a:lnT>
                      <a:noFill/>
                    </a:lnT>
                    <a:lnB>
                      <a:noFill/>
                    </a:lnB>
                  </a:tcPr>
                </a:tc>
                <a:extLst>
                  <a:ext uri="{0D108BD9-81ED-4DB2-BD59-A6C34878D82A}">
                    <a16:rowId xmlns:a16="http://schemas.microsoft.com/office/drawing/2014/main" val="3896638398"/>
                  </a:ext>
                </a:extLst>
              </a:tr>
              <a:tr h="698864">
                <a:tc>
                  <a:txBody>
                    <a:bodyPr/>
                    <a:lstStyle/>
                    <a:p>
                      <a:r>
                        <a:rPr lang="de-DE" sz="1900"/>
                        <a:t>d) Im Krimi schoss der Polizist </a:t>
                      </a:r>
                      <a:r>
                        <a:rPr lang="de-DE" sz="1900" u="sng"/>
                        <a:t>auf den Gangster</a:t>
                      </a:r>
                      <a:r>
                        <a:rPr lang="de-DE" sz="1900"/>
                        <a:t>.</a:t>
                      </a:r>
                    </a:p>
                  </a:txBody>
                  <a:tcPr marL="94441" marR="94441" marT="47221" marB="47221" anchor="ctr">
                    <a:lnL>
                      <a:noFill/>
                    </a:lnL>
                    <a:lnR>
                      <a:noFill/>
                    </a:lnR>
                    <a:lnT>
                      <a:noFill/>
                    </a:lnT>
                    <a:lnB>
                      <a:noFill/>
                    </a:lnB>
                  </a:tcPr>
                </a:tc>
                <a:tc>
                  <a:txBody>
                    <a:bodyPr/>
                    <a:lstStyle/>
                    <a:p>
                      <a:r>
                        <a:rPr lang="de-DE" sz="1900"/>
                        <a:t>______________________________</a:t>
                      </a:r>
                    </a:p>
                  </a:txBody>
                  <a:tcPr marL="94441" marR="94441" marT="47221" marB="47221" anchor="ctr">
                    <a:lnL>
                      <a:noFill/>
                    </a:lnL>
                    <a:lnR>
                      <a:noFill/>
                    </a:lnR>
                    <a:lnT>
                      <a:noFill/>
                    </a:lnT>
                    <a:lnB>
                      <a:noFill/>
                    </a:lnB>
                  </a:tcPr>
                </a:tc>
                <a:extLst>
                  <a:ext uri="{0D108BD9-81ED-4DB2-BD59-A6C34878D82A}">
                    <a16:rowId xmlns:a16="http://schemas.microsoft.com/office/drawing/2014/main" val="930719876"/>
                  </a:ext>
                </a:extLst>
              </a:tr>
              <a:tr h="415541">
                <a:tc>
                  <a:txBody>
                    <a:bodyPr/>
                    <a:lstStyle/>
                    <a:p>
                      <a:r>
                        <a:rPr lang="de-DE" sz="1900"/>
                        <a:t>e) </a:t>
                      </a:r>
                      <a:r>
                        <a:rPr lang="de-DE" sz="1900" u="sng"/>
                        <a:t>Niemand</a:t>
                      </a:r>
                      <a:r>
                        <a:rPr lang="de-DE" sz="1900"/>
                        <a:t> hört ihr zu.</a:t>
                      </a:r>
                    </a:p>
                  </a:txBody>
                  <a:tcPr marL="94441" marR="94441" marT="47221" marB="47221" anchor="ctr">
                    <a:lnL>
                      <a:noFill/>
                    </a:lnL>
                    <a:lnR>
                      <a:noFill/>
                    </a:lnR>
                    <a:lnT>
                      <a:noFill/>
                    </a:lnT>
                    <a:lnB>
                      <a:noFill/>
                    </a:lnB>
                  </a:tcPr>
                </a:tc>
                <a:tc>
                  <a:txBody>
                    <a:bodyPr/>
                    <a:lstStyle/>
                    <a:p>
                      <a:r>
                        <a:rPr lang="de-DE" sz="1900" dirty="0"/>
                        <a:t>_________________                             4p</a:t>
                      </a:r>
                    </a:p>
                  </a:txBody>
                  <a:tcPr marL="94441" marR="94441" marT="47221" marB="47221" anchor="ctr">
                    <a:lnL>
                      <a:noFill/>
                    </a:lnL>
                    <a:lnR>
                      <a:noFill/>
                    </a:lnR>
                    <a:lnT>
                      <a:noFill/>
                    </a:lnT>
                    <a:lnB>
                      <a:noFill/>
                    </a:lnB>
                  </a:tcPr>
                </a:tc>
                <a:extLst>
                  <a:ext uri="{0D108BD9-81ED-4DB2-BD59-A6C34878D82A}">
                    <a16:rowId xmlns:a16="http://schemas.microsoft.com/office/drawing/2014/main" val="4130798275"/>
                  </a:ext>
                </a:extLst>
              </a:tr>
            </a:tbl>
          </a:graphicData>
        </a:graphic>
      </p:graphicFrame>
    </p:spTree>
    <p:extLst>
      <p:ext uri="{BB962C8B-B14F-4D97-AF65-F5344CB8AC3E}">
        <p14:creationId xmlns:p14="http://schemas.microsoft.com/office/powerpoint/2010/main" val="3281382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8" name="Rectangle 21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2" name="Group 22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223" name="Freeform: Shape 22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4" name="Freeform: Shape 22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5" name="Freeform: Shape 22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6" name="Freeform: Shape 22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7" name="Freeform: Shape 22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28" name="Freeform: Shape 22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9" name="Freeform: Shape 22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10" name="Titel 1">
            <a:extLst>
              <a:ext uri="{FF2B5EF4-FFF2-40B4-BE49-F238E27FC236}">
                <a16:creationId xmlns:a16="http://schemas.microsoft.com/office/drawing/2014/main" id="{1D3E1D34-2C66-4584-878C-E5AA29964BF0}"/>
              </a:ext>
            </a:extLst>
          </p:cNvPr>
          <p:cNvSpPr>
            <a:spLocks noGrp="1"/>
          </p:cNvSpPr>
          <p:nvPr>
            <p:ph type="title"/>
          </p:nvPr>
        </p:nvSpPr>
        <p:spPr>
          <a:xfrm>
            <a:off x="2317315" y="181627"/>
            <a:ext cx="6778561" cy="4321479"/>
          </a:xfrm>
        </p:spPr>
        <p:txBody>
          <a:bodyPr vert="horz" lIns="91440" tIns="45720" rIns="91440" bIns="45720" rtlCol="0" anchor="b">
            <a:normAutofit fontScale="90000"/>
          </a:bodyPr>
          <a:lstStyle/>
          <a:p>
            <a:pPr algn="ctr"/>
            <a:r>
              <a:rPr lang="de-DE" sz="1000" dirty="0"/>
              <a:t> </a:t>
            </a:r>
            <a:r>
              <a:rPr lang="de-DE" sz="1600" b="1" dirty="0"/>
              <a:t>3)</a:t>
            </a:r>
            <a:br>
              <a:rPr lang="de-DE" sz="1600" dirty="0"/>
            </a:br>
            <a:r>
              <a:rPr lang="de-DE" sz="1600" b="1" dirty="0"/>
              <a:t>Bestimme die Satzglieder.</a:t>
            </a:r>
            <a:br>
              <a:rPr lang="de-DE" b="1" dirty="0"/>
            </a:br>
            <a:br>
              <a:rPr lang="de-DE" sz="1000" dirty="0"/>
            </a:br>
            <a:br>
              <a:rPr lang="de-DE" sz="1000" dirty="0"/>
            </a:br>
            <a:r>
              <a:rPr lang="de-DE" sz="1400" dirty="0">
                <a:latin typeface="Arial" panose="020B0604020202020204" pitchFamily="34" charset="0"/>
                <a:cs typeface="Arial" panose="020B0604020202020204" pitchFamily="34" charset="0"/>
              </a:rPr>
              <a:t> </a:t>
            </a: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1. Weit drüben in Amerika lebt ein Verwandter von uns.</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2. Er wohnt in Chicago und soll ein sehr gewandter Geschäftsmann sein.</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3. Er leitet eine Reparaturwerkstatt.</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4. Jedes Jahr zu Weihnachten sandte er bisher an uns eine große Kiste.</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5. Wir standen im Kreise um die Kiste.</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6. Besonders die vielen Stempel fesselten uns.</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7. Vater unterschrieb unterdessen die Quittung des Boten.</a:t>
            </a:r>
            <a:br>
              <a:rPr lang="de-DE" sz="1400" dirty="0">
                <a:latin typeface="Arial" panose="020B0604020202020204" pitchFamily="34" charset="0"/>
                <a:cs typeface="Arial" panose="020B0604020202020204" pitchFamily="34" charset="0"/>
              </a:rPr>
            </a:br>
            <a:br>
              <a:rPr lang="de-DE" sz="1400" dirty="0">
                <a:latin typeface="Arial" panose="020B0604020202020204" pitchFamily="34" charset="0"/>
                <a:cs typeface="Arial" panose="020B0604020202020204" pitchFamily="34" charset="0"/>
              </a:rPr>
            </a:br>
            <a:r>
              <a:rPr lang="de-DE" sz="1400" dirty="0">
                <a:latin typeface="Arial" panose="020B0604020202020204" pitchFamily="34" charset="0"/>
                <a:cs typeface="Arial" panose="020B0604020202020204" pitchFamily="34" charset="0"/>
              </a:rPr>
              <a:t>8. Dann wurde die Kiste geöffnet.</a:t>
            </a:r>
            <a:br>
              <a:rPr lang="de-DE" dirty="0"/>
            </a:br>
            <a:r>
              <a:rPr lang="en-US" sz="1700" b="0" i="0" kern="1200" dirty="0">
                <a:solidFill>
                  <a:schemeClr val="tx2"/>
                </a:solidFill>
                <a:effectLst/>
                <a:latin typeface="+mj-lt"/>
                <a:ea typeface="+mj-ea"/>
                <a:cs typeface="+mj-cs"/>
              </a:rPr>
              <a:t>    </a:t>
            </a:r>
            <a:br>
              <a:rPr lang="en-US" sz="1700" b="1" i="0" kern="1200" dirty="0">
                <a:solidFill>
                  <a:schemeClr val="tx2"/>
                </a:solidFill>
                <a:effectLst/>
                <a:latin typeface="+mj-lt"/>
                <a:ea typeface="+mj-ea"/>
                <a:cs typeface="+mj-cs"/>
              </a:rPr>
            </a:br>
            <a:r>
              <a:rPr lang="en-US" sz="1700" b="1" i="0" kern="1200" dirty="0">
                <a:solidFill>
                  <a:schemeClr val="tx2"/>
                </a:solidFill>
                <a:effectLst/>
                <a:latin typeface="+mj-lt"/>
                <a:ea typeface="+mj-ea"/>
                <a:cs typeface="+mj-cs"/>
              </a:rPr>
              <a:t>                             </a:t>
            </a:r>
            <a:r>
              <a:rPr lang="en-US" sz="1700" b="1" dirty="0">
                <a:solidFill>
                  <a:schemeClr val="tx2"/>
                </a:solidFill>
              </a:rPr>
              <a:t>            6p</a:t>
            </a:r>
            <a:br>
              <a:rPr lang="en-US" sz="1700" b="1" i="0" kern="1200" dirty="0">
                <a:solidFill>
                  <a:schemeClr val="tx2"/>
                </a:solidFill>
                <a:effectLst/>
                <a:latin typeface="+mj-lt"/>
                <a:ea typeface="+mj-ea"/>
                <a:cs typeface="+mj-cs"/>
              </a:rPr>
            </a:br>
            <a:r>
              <a:rPr lang="en-US" sz="1700" b="1" i="0" kern="1200" dirty="0">
                <a:solidFill>
                  <a:schemeClr val="tx2"/>
                </a:solidFill>
                <a:effectLst/>
                <a:latin typeface="+mj-lt"/>
                <a:ea typeface="+mj-ea"/>
                <a:cs typeface="+mj-cs"/>
              </a:rPr>
              <a:t> </a:t>
            </a:r>
            <a:endParaRPr lang="en-US" sz="1700" kern="1200" dirty="0">
              <a:solidFill>
                <a:schemeClr val="tx2"/>
              </a:solidFill>
              <a:latin typeface="+mj-lt"/>
              <a:ea typeface="+mj-ea"/>
              <a:cs typeface="+mj-cs"/>
            </a:endParaRPr>
          </a:p>
        </p:txBody>
      </p:sp>
      <p:sp>
        <p:nvSpPr>
          <p:cNvPr id="117" name="Inhaltsplatzhalter 116">
            <a:extLst>
              <a:ext uri="{FF2B5EF4-FFF2-40B4-BE49-F238E27FC236}">
                <a16:creationId xmlns:a16="http://schemas.microsoft.com/office/drawing/2014/main" id="{4BB105E9-F144-4A5B-A503-17A84B8E3B14}"/>
              </a:ext>
            </a:extLst>
          </p:cNvPr>
          <p:cNvSpPr>
            <a:spLocks noGrp="1"/>
          </p:cNvSpPr>
          <p:nvPr>
            <p:ph idx="1"/>
          </p:nvPr>
        </p:nvSpPr>
        <p:spPr>
          <a:xfrm>
            <a:off x="3215729" y="4165152"/>
            <a:ext cx="5760846" cy="682079"/>
          </a:xfrm>
        </p:spPr>
        <p:txBody>
          <a:bodyPr vert="horz" lIns="91440" tIns="45720" rIns="91440" bIns="45720" rtlCol="0">
            <a:normAutofit/>
          </a:bodyPr>
          <a:lstStyle/>
          <a:p>
            <a:pPr marL="0" marR="0" lvl="0" indent="0" algn="ctr" fontAlgn="base">
              <a:spcAft>
                <a:spcPts val="600"/>
              </a:spcAft>
              <a:buClrTx/>
              <a:buSzTx/>
              <a:buNone/>
              <a:tabLst/>
            </a:pPr>
            <a:r>
              <a:rPr kumimoji="0" lang="en-US" altLang="de-DE" sz="2400" b="0" i="0" u="none" strike="noStrike" kern="1200" cap="none" normalizeH="0" baseline="0">
                <a:ln>
                  <a:noFill/>
                </a:ln>
                <a:solidFill>
                  <a:schemeClr val="tx2"/>
                </a:solidFill>
                <a:effectLst/>
                <a:latin typeface="+mn-lt"/>
                <a:ea typeface="+mn-ea"/>
                <a:cs typeface="+mn-cs"/>
              </a:rPr>
              <a:t>.</a:t>
            </a:r>
          </a:p>
        </p:txBody>
      </p:sp>
      <p:sp>
        <p:nvSpPr>
          <p:cNvPr id="249" name="Titel 1">
            <a:extLst>
              <a:ext uri="{FF2B5EF4-FFF2-40B4-BE49-F238E27FC236}">
                <a16:creationId xmlns:a16="http://schemas.microsoft.com/office/drawing/2014/main" id="{150B360F-70E2-43CB-A08B-7E86F28971EC}"/>
              </a:ext>
            </a:extLst>
          </p:cNvPr>
          <p:cNvSpPr txBox="1">
            <a:spLocks/>
          </p:cNvSpPr>
          <p:nvPr/>
        </p:nvSpPr>
        <p:spPr>
          <a:xfrm>
            <a:off x="973015" y="845507"/>
            <a:ext cx="9065551" cy="133986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200" b="1" dirty="0">
                <a:latin typeface="Segoe UI" panose="020B0502040204020203" pitchFamily="34" charset="0"/>
              </a:rPr>
              <a:t>´                      </a:t>
            </a:r>
            <a:br>
              <a:rPr lang="de-DE" sz="2200" b="1" dirty="0">
                <a:latin typeface="Segoe UI" panose="020B0502040204020203" pitchFamily="34" charset="0"/>
              </a:rPr>
            </a:br>
            <a:br>
              <a:rPr lang="de-DE" sz="2200" b="1" dirty="0">
                <a:latin typeface="Segoe UI" panose="020B0502040204020203" pitchFamily="34" charset="0"/>
              </a:rPr>
            </a:br>
            <a:r>
              <a:rPr lang="de-DE" sz="2200" b="1" dirty="0">
                <a:latin typeface="Segoe UI" panose="020B0502040204020203" pitchFamily="34" charset="0"/>
              </a:rPr>
              <a:t>                      </a:t>
            </a:r>
            <a:br>
              <a:rPr lang="de-DE" sz="2200" dirty="0">
                <a:latin typeface="Segoe UI" panose="020B0502040204020203" pitchFamily="34" charset="0"/>
              </a:rPr>
            </a:br>
            <a:br>
              <a:rPr lang="de-DE" sz="1050" b="1" dirty="0">
                <a:latin typeface="Segoe UI" panose="020B0502040204020203" pitchFamily="34" charset="0"/>
              </a:rPr>
            </a:br>
            <a:br>
              <a:rPr lang="de-DE" sz="2200" dirty="0">
                <a:latin typeface="Segoe UI" panose="020B0502040204020203" pitchFamily="34" charset="0"/>
              </a:rPr>
            </a:br>
            <a:r>
              <a:rPr lang="de-DE" sz="2200" dirty="0">
                <a:latin typeface="Segoe UI" panose="020B0502040204020203" pitchFamily="34" charset="0"/>
              </a:rPr>
              <a:t>                                                                           </a:t>
            </a:r>
            <a:br>
              <a:rPr lang="de-DE" b="1" dirty="0">
                <a:latin typeface="Segoe UI" panose="020B0502040204020203" pitchFamily="34" charset="0"/>
              </a:rPr>
            </a:br>
            <a:r>
              <a:rPr lang="de-DE" b="1" dirty="0">
                <a:latin typeface="Segoe UI" panose="020B0502040204020203" pitchFamily="34" charset="0"/>
              </a:rPr>
              <a:t>                           </a:t>
            </a:r>
            <a:endParaRPr lang="de-DE" sz="3000" dirty="0">
              <a:latin typeface="Segoe UI" panose="020B0502040204020203" pitchFamily="34" charset="0"/>
            </a:endParaRPr>
          </a:p>
        </p:txBody>
      </p:sp>
    </p:spTree>
    <p:extLst>
      <p:ext uri="{BB962C8B-B14F-4D97-AF65-F5344CB8AC3E}">
        <p14:creationId xmlns:p14="http://schemas.microsoft.com/office/powerpoint/2010/main" val="3196123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10"/>
                                        </p:tgtEl>
                                        <p:attrNameLst>
                                          <p:attrName>style.visibility</p:attrName>
                                        </p:attrNameLst>
                                      </p:cBhvr>
                                      <p:to>
                                        <p:strVal val="visible"/>
                                      </p:to>
                                    </p:set>
                                    <p:animEffect transition="in" filter="fade">
                                      <p:cBhvr>
                                        <p:cTn id="7" dur="4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6B39B1C-F4C0-43A2-9F73-80A2C37BB314}"/>
              </a:ext>
            </a:extLst>
          </p:cNvPr>
          <p:cNvSpPr>
            <a:spLocks noGrp="1"/>
          </p:cNvSpPr>
          <p:nvPr>
            <p:ph type="title"/>
          </p:nvPr>
        </p:nvSpPr>
        <p:spPr>
          <a:xfrm rot="10800000" flipH="1" flipV="1">
            <a:off x="-2567837" y="-2838449"/>
            <a:ext cx="400833" cy="295665"/>
          </a:xfrm>
        </p:spPr>
        <p:txBody>
          <a:bodyPr anchor="b">
            <a:normAutofit fontScale="90000"/>
          </a:bodyPr>
          <a:lstStyle/>
          <a:p>
            <a:pPr marL="0" marR="0" lvl="0" indent="0" algn="ctr" defTabSz="914400" rtl="0" eaLnBrk="0" fontAlgn="base" latinLnBrk="0" hangingPunct="0">
              <a:spcBef>
                <a:spcPct val="0"/>
              </a:spcBef>
              <a:spcAft>
                <a:spcPct val="0"/>
              </a:spcAft>
              <a:buClrTx/>
              <a:buSzTx/>
              <a:buFontTx/>
              <a:buNone/>
              <a:tabLst/>
            </a:pPr>
            <a:endParaRPr kumimoji="0" lang="de-DE" altLang="de-DE" sz="2300" b="0" i="0" u="none" strike="noStrike" cap="none" normalizeH="0" baseline="0" dirty="0">
              <a:ln>
                <a:noFill/>
              </a:ln>
              <a:solidFill>
                <a:schemeClr val="tx2"/>
              </a:solidFill>
              <a:effectLst/>
              <a:latin typeface="Arial" panose="020B0604020202020204" pitchFamily="34" charset="0"/>
            </a:endParaRPr>
          </a:p>
        </p:txBody>
      </p:sp>
      <p:grpSp>
        <p:nvGrpSpPr>
          <p:cNvPr id="73" name="Group 72">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4100" name="Freeform: Shape 73">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01" name="Freeform: Shape 74">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Inhaltsplatzhalter 2">
            <a:extLst>
              <a:ext uri="{FF2B5EF4-FFF2-40B4-BE49-F238E27FC236}">
                <a16:creationId xmlns:a16="http://schemas.microsoft.com/office/drawing/2014/main" id="{2FA1317F-A1AB-4C48-805D-88D9B48D8F57}"/>
              </a:ext>
            </a:extLst>
          </p:cNvPr>
          <p:cNvSpPr>
            <a:spLocks noGrp="1"/>
          </p:cNvSpPr>
          <p:nvPr>
            <p:ph idx="1"/>
          </p:nvPr>
        </p:nvSpPr>
        <p:spPr>
          <a:xfrm>
            <a:off x="3055954" y="2617941"/>
            <a:ext cx="5800718" cy="3444656"/>
          </a:xfrm>
        </p:spPr>
        <p:txBody>
          <a:bodyPr anchor="t">
            <a:noAutofit/>
          </a:bodyPr>
          <a:lstStyle/>
          <a:p>
            <a:pPr marL="0" marR="0" lvl="0" indent="0" algn="ctr" defTabSz="914400" rtl="0" eaLnBrk="0" fontAlgn="base" latinLnBrk="0" hangingPunct="0">
              <a:spcBef>
                <a:spcPct val="0"/>
              </a:spcBef>
              <a:spcAft>
                <a:spcPts val="600"/>
              </a:spcAft>
              <a:buClrTx/>
              <a:buSzTx/>
              <a:buFontTx/>
              <a:buNone/>
              <a:tabLst/>
            </a:pPr>
            <a:r>
              <a:rPr kumimoji="0" lang="de-DE" altLang="de-DE" sz="1400" b="1"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4)</a:t>
            </a:r>
            <a:endParaRPr lang="de-DE" altLang="de-DE" sz="1400" dirty="0">
              <a:solidFill>
                <a:schemeClr val="tx2"/>
              </a:solidFill>
              <a:latin typeface="Segoe UI" panose="020B0502040204020203" pitchFamily="34" charset="0"/>
              <a:cs typeface="Segoe UI" panose="020B0502040204020203" pitchFamily="34" charset="0"/>
            </a:endParaRPr>
          </a:p>
          <a:p>
            <a:pPr marL="0" marR="0" lvl="0" indent="0" algn="ctr" defTabSz="914400" rtl="0" eaLnBrk="0" fontAlgn="base" latinLnBrk="0" hangingPunct="0">
              <a:spcBef>
                <a:spcPct val="0"/>
              </a:spcBef>
              <a:spcAft>
                <a:spcPts val="600"/>
              </a:spcAft>
              <a:buClrTx/>
              <a:buSzTx/>
              <a:buFontTx/>
              <a:buNone/>
              <a:tabLst/>
            </a:pPr>
            <a:r>
              <a:rPr kumimoji="0" lang="de-DE" altLang="de-DE" sz="1400" b="1"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Erfinde einen Satz mit den genannten Satzgliedern.      </a:t>
            </a:r>
          </a:p>
          <a:p>
            <a:pPr marL="0" marR="0" lvl="0" indent="0" algn="ctr" defTabSz="914400" rtl="0" eaLnBrk="0" fontAlgn="base" latinLnBrk="0" hangingPunct="0">
              <a:spcBef>
                <a:spcPct val="0"/>
              </a:spcBef>
              <a:spcAft>
                <a:spcPts val="600"/>
              </a:spcAft>
              <a:buClrTx/>
              <a:buSzTx/>
              <a:buFontTx/>
              <a:buNone/>
              <a:tabLst/>
            </a:pP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a) modale adverbiale Bestimmung</a:t>
            </a:r>
          </a:p>
          <a:p>
            <a:pPr marL="0" marR="0" lvl="0" indent="0" algn="ctr" defTabSz="914400" rtl="0" eaLnBrk="0" fontAlgn="base" latinLnBrk="0" hangingPunct="0">
              <a:spcBef>
                <a:spcPct val="0"/>
              </a:spcBef>
              <a:spcAft>
                <a:spcPts val="600"/>
              </a:spcAft>
              <a:buClrTx/>
              <a:buSzTx/>
              <a:buFontTx/>
              <a:buNone/>
              <a:tabLst/>
            </a:pP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b) Präpositionalobjekt</a:t>
            </a:r>
          </a:p>
          <a:p>
            <a:pPr marL="0" marR="0" lvl="0" indent="0" algn="ctr" defTabSz="914400" rtl="0" eaLnBrk="0" fontAlgn="base" latinLnBrk="0" hangingPunct="0">
              <a:spcBef>
                <a:spcPct val="0"/>
              </a:spcBef>
              <a:spcAft>
                <a:spcPts val="600"/>
              </a:spcAft>
              <a:buClrTx/>
              <a:buSzTx/>
              <a:buFontTx/>
              <a:buNone/>
              <a:tabLst/>
            </a:pP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c) kausale adverbiale Bestimmung</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d) Akkusativobjekt und Dativobjekt</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e) Mehrteiliges Prädikat</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f) Temporale adverbiale Bestimmung und lokale adverbiale Bestimmung</a:t>
            </a:r>
            <a:b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br>
            <a:r>
              <a:rPr kumimoji="0" lang="de-DE" altLang="de-DE" sz="1400" b="0" i="0" u="none" strike="noStrike" cap="none" normalizeH="0" baseline="0" dirty="0">
                <a:ln>
                  <a:noFill/>
                </a:ln>
                <a:solidFill>
                  <a:schemeClr val="tx2"/>
                </a:solidFill>
                <a:effectLst/>
                <a:latin typeface="Segoe UI" panose="020B0502040204020203" pitchFamily="34" charset="0"/>
                <a:cs typeface="Segoe UI" panose="020B0502040204020203" pitchFamily="34" charset="0"/>
              </a:rPr>
              <a:t>____________________________________________________________    7p</a:t>
            </a:r>
          </a:p>
        </p:txBody>
      </p:sp>
      <p:pic>
        <p:nvPicPr>
          <p:cNvPr id="4098" name="Picture 2">
            <a:hlinkClick r:id="rId2"/>
            <a:extLst>
              <a:ext uri="{FF2B5EF4-FFF2-40B4-BE49-F238E27FC236}">
                <a16:creationId xmlns:a16="http://schemas.microsoft.com/office/drawing/2014/main" id="{6E9CCCC2-923C-4B7C-87AA-09E803CB89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3763" y="-3695700"/>
            <a:ext cx="62865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7269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Slide Background Fill">
            <a:extLst>
              <a:ext uri="{FF2B5EF4-FFF2-40B4-BE49-F238E27FC236}">
                <a16:creationId xmlns:a16="http://schemas.microsoft.com/office/drawing/2014/main" id="{907E470A-25F4-47D0-8FEC-EE9FD606B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8">
            <a:extLst>
              <a:ext uri="{FF2B5EF4-FFF2-40B4-BE49-F238E27FC236}">
                <a16:creationId xmlns:a16="http://schemas.microsoft.com/office/drawing/2014/main" id="{66220E63-99E1-482A-A0A6-B47EB4BF87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20" name="Color Cover">
              <a:extLst>
                <a:ext uri="{FF2B5EF4-FFF2-40B4-BE49-F238E27FC236}">
                  <a16:creationId xmlns:a16="http://schemas.microsoft.com/office/drawing/2014/main" id="{F8610896-EA5E-4BE8-8398-C1AFC0490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Cover">
              <a:extLst>
                <a:ext uri="{FF2B5EF4-FFF2-40B4-BE49-F238E27FC236}">
                  <a16:creationId xmlns:a16="http://schemas.microsoft.com/office/drawing/2014/main" id="{F44E9794-9C4B-427F-BB50-89D893347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8618EE54-271A-4FE8-B6B3-D0FCF55A7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24" name="Color">
              <a:extLst>
                <a:ext uri="{FF2B5EF4-FFF2-40B4-BE49-F238E27FC236}">
                  <a16:creationId xmlns:a16="http://schemas.microsoft.com/office/drawing/2014/main" id="{ECA6F781-4382-4525-9DA8-9D66605F8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olor">
              <a:extLst>
                <a:ext uri="{FF2B5EF4-FFF2-40B4-BE49-F238E27FC236}">
                  <a16:creationId xmlns:a16="http://schemas.microsoft.com/office/drawing/2014/main" id="{209C186B-2883-498E-A176-6B60F8B51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8" name="Freeform: Shape 2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0" name="Freeform: Shape 2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1" name="Freeform: Shape 3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2" name="Freeform: Shape 3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el 1">
            <a:extLst>
              <a:ext uri="{FF2B5EF4-FFF2-40B4-BE49-F238E27FC236}">
                <a16:creationId xmlns:a16="http://schemas.microsoft.com/office/drawing/2014/main" id="{15BD90D0-D10B-4233-9131-8ED932BFBAA5}"/>
              </a:ext>
            </a:extLst>
          </p:cNvPr>
          <p:cNvSpPr>
            <a:spLocks noGrp="1"/>
          </p:cNvSpPr>
          <p:nvPr>
            <p:ph type="title"/>
          </p:nvPr>
        </p:nvSpPr>
        <p:spPr>
          <a:xfrm>
            <a:off x="1014984" y="891712"/>
            <a:ext cx="5309616" cy="5160789"/>
          </a:xfrm>
        </p:spPr>
        <p:txBody>
          <a:bodyPr anchor="ctr">
            <a:normAutofit/>
          </a:bodyPr>
          <a:lstStyle/>
          <a:p>
            <a:br>
              <a:rPr lang="de-DE" sz="4800">
                <a:solidFill>
                  <a:schemeClr val="bg1"/>
                </a:solidFill>
              </a:rPr>
            </a:br>
            <a:br>
              <a:rPr lang="de-DE" sz="4800">
                <a:solidFill>
                  <a:schemeClr val="bg1"/>
                </a:solidFill>
              </a:rPr>
            </a:br>
            <a:br>
              <a:rPr lang="de-DE" sz="4800">
                <a:solidFill>
                  <a:schemeClr val="bg1"/>
                </a:solidFill>
              </a:rPr>
            </a:br>
            <a:r>
              <a:rPr lang="de-DE" sz="4800">
                <a:solidFill>
                  <a:schemeClr val="bg1"/>
                </a:solidFill>
              </a:rPr>
              <a:t>Lösungen</a:t>
            </a:r>
            <a:br>
              <a:rPr lang="de-DE" sz="4800">
                <a:solidFill>
                  <a:schemeClr val="bg1"/>
                </a:solidFill>
              </a:rPr>
            </a:br>
            <a:endParaRPr lang="de-DE" sz="4800">
              <a:solidFill>
                <a:schemeClr val="bg1"/>
              </a:solidFill>
            </a:endParaRPr>
          </a:p>
        </p:txBody>
      </p:sp>
      <p:sp>
        <p:nvSpPr>
          <p:cNvPr id="3" name="Inhaltsplatzhalter 2">
            <a:extLst>
              <a:ext uri="{FF2B5EF4-FFF2-40B4-BE49-F238E27FC236}">
                <a16:creationId xmlns:a16="http://schemas.microsoft.com/office/drawing/2014/main" id="{3D1D929D-91DD-4F6A-AFB3-9BFF6040FC33}"/>
              </a:ext>
            </a:extLst>
          </p:cNvPr>
          <p:cNvSpPr>
            <a:spLocks noGrp="1"/>
          </p:cNvSpPr>
          <p:nvPr>
            <p:ph idx="1"/>
          </p:nvPr>
        </p:nvSpPr>
        <p:spPr>
          <a:xfrm>
            <a:off x="6412302" y="891713"/>
            <a:ext cx="4584882" cy="5160790"/>
          </a:xfrm>
        </p:spPr>
        <p:txBody>
          <a:bodyPr anchor="ctr">
            <a:normAutofit/>
          </a:bodyPr>
          <a:lstStyle/>
          <a:p>
            <a:endParaRPr lang="de-DE" sz="1800">
              <a:solidFill>
                <a:schemeClr val="bg1"/>
              </a:solidFill>
            </a:endParaRPr>
          </a:p>
        </p:txBody>
      </p:sp>
    </p:spTree>
    <p:extLst>
      <p:ext uri="{BB962C8B-B14F-4D97-AF65-F5344CB8AC3E}">
        <p14:creationId xmlns:p14="http://schemas.microsoft.com/office/powerpoint/2010/main" val="19501110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6">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08C6C172-482A-4AFA-92B7-E89987549115}"/>
              </a:ext>
            </a:extLst>
          </p:cNvPr>
          <p:cNvSpPr>
            <a:spLocks noGrp="1"/>
          </p:cNvSpPr>
          <p:nvPr>
            <p:ph type="title"/>
          </p:nvPr>
        </p:nvSpPr>
        <p:spPr>
          <a:xfrm>
            <a:off x="838200" y="704088"/>
            <a:ext cx="3529953" cy="2980944"/>
          </a:xfrm>
        </p:spPr>
        <p:txBody>
          <a:bodyPr>
            <a:normAutofit/>
          </a:bodyPr>
          <a:lstStyle/>
          <a:p>
            <a:r>
              <a:rPr lang="de-DE" sz="3400" b="0" i="0">
                <a:solidFill>
                  <a:schemeClr val="bg1"/>
                </a:solidFill>
                <a:effectLst/>
                <a:latin typeface="Calibri" panose="020F0502020204030204" pitchFamily="34" charset="0"/>
              </a:rPr>
              <a:t>1) Unterstreiche und bestimme alle Objekte und adverbiale Bestimmungen. </a:t>
            </a:r>
            <a:br>
              <a:rPr lang="de-DE" sz="3400" b="0" i="0">
                <a:solidFill>
                  <a:schemeClr val="bg1"/>
                </a:solidFill>
                <a:effectLst/>
                <a:latin typeface="Segoe UI" panose="020B0502040204020203" pitchFamily="34" charset="0"/>
              </a:rPr>
            </a:br>
            <a:endParaRPr lang="de-DE" sz="3400">
              <a:solidFill>
                <a:schemeClr val="bg1"/>
              </a:solidFill>
            </a:endParaRPr>
          </a:p>
        </p:txBody>
      </p:sp>
      <p:sp>
        <p:nvSpPr>
          <p:cNvPr id="3" name="Inhaltsplatzhalter 2">
            <a:extLst>
              <a:ext uri="{FF2B5EF4-FFF2-40B4-BE49-F238E27FC236}">
                <a16:creationId xmlns:a16="http://schemas.microsoft.com/office/drawing/2014/main" id="{A1D1EB5D-499E-447D-88C4-B4BBB2CE6E46}"/>
              </a:ext>
            </a:extLst>
          </p:cNvPr>
          <p:cNvSpPr>
            <a:spLocks noGrp="1"/>
          </p:cNvSpPr>
          <p:nvPr>
            <p:ph idx="1"/>
          </p:nvPr>
        </p:nvSpPr>
        <p:spPr>
          <a:xfrm>
            <a:off x="6212410" y="704088"/>
            <a:ext cx="5135293" cy="5248656"/>
          </a:xfrm>
        </p:spPr>
        <p:txBody>
          <a:bodyPr anchor="ctr">
            <a:normAutofit/>
          </a:bodyPr>
          <a:lstStyle/>
          <a:p>
            <a:pPr marL="0" indent="0" rtl="0" fontAlgn="base">
              <a:buNone/>
            </a:pPr>
            <a:endParaRPr lang="de-DE" sz="1500" b="0" i="0">
              <a:effectLst/>
              <a:latin typeface="Segoe UI" panose="020B0502040204020203" pitchFamily="34" charset="0"/>
            </a:endParaRPr>
          </a:p>
          <a:p>
            <a:pPr marL="0" indent="0" fontAlgn="base">
              <a:buNone/>
            </a:pPr>
            <a:r>
              <a:rPr lang="de-DE" sz="1500" b="1" i="0" dirty="0">
                <a:effectLst/>
                <a:latin typeface="Calibri"/>
                <a:cs typeface="Calibri"/>
              </a:rPr>
              <a:t>a) </a:t>
            </a:r>
            <a:r>
              <a:rPr lang="de-DE" sz="1500" b="1" dirty="0">
                <a:latin typeface="Calibri"/>
                <a:cs typeface="Calibri"/>
              </a:rPr>
              <a:t>Paul</a:t>
            </a:r>
            <a:r>
              <a:rPr lang="de-DE" sz="1500" dirty="0">
                <a:latin typeface="Calibri"/>
                <a:cs typeface="Calibri"/>
              </a:rPr>
              <a:t> </a:t>
            </a:r>
            <a:r>
              <a:rPr lang="de-DE" sz="1500" b="0" i="0" dirty="0">
                <a:effectLst/>
                <a:latin typeface="Calibri"/>
                <a:cs typeface="Calibri"/>
              </a:rPr>
              <a:t>und seine Mutter bereiten </a:t>
            </a:r>
            <a:r>
              <a:rPr lang="de-DE" sz="1500" b="1" i="0" dirty="0">
                <a:effectLst/>
                <a:latin typeface="Calibri"/>
                <a:cs typeface="Calibri"/>
              </a:rPr>
              <a:t>die Geburtstagsfeier</a:t>
            </a:r>
            <a:r>
              <a:rPr lang="de-DE" sz="1500" b="0" i="0" dirty="0">
                <a:effectLst/>
                <a:latin typeface="Calibri"/>
                <a:cs typeface="Calibri"/>
              </a:rPr>
              <a:t> vor. </a:t>
            </a:r>
          </a:p>
          <a:p>
            <a:pPr marL="0" indent="0" rtl="0" fontAlgn="base">
              <a:buNone/>
            </a:pPr>
            <a:r>
              <a:rPr lang="de-DE" sz="1500" b="0" i="0" dirty="0">
                <a:effectLst/>
                <a:latin typeface="Calibri"/>
                <a:cs typeface="Calibri"/>
              </a:rPr>
              <a:t>    Akkusativ Objekt </a:t>
            </a:r>
          </a:p>
          <a:p>
            <a:pPr marL="0" indent="0" rtl="0" fontAlgn="base">
              <a:buNone/>
            </a:pPr>
            <a:r>
              <a:rPr lang="de-DE" sz="1500" b="1" i="0" dirty="0">
                <a:effectLst/>
                <a:latin typeface="Calibri"/>
                <a:cs typeface="Calibri"/>
              </a:rPr>
              <a:t>b) </a:t>
            </a:r>
            <a:r>
              <a:rPr lang="de-DE" sz="1500" b="0" i="0" dirty="0">
                <a:effectLst/>
                <a:latin typeface="Calibri"/>
                <a:cs typeface="Calibri"/>
              </a:rPr>
              <a:t>Mich empfängt mein kleiner Hund </a:t>
            </a:r>
            <a:r>
              <a:rPr lang="de-DE" sz="1500" b="1" i="0" dirty="0">
                <a:effectLst/>
                <a:latin typeface="Calibri"/>
                <a:cs typeface="Calibri"/>
              </a:rPr>
              <a:t>mit Gebell.</a:t>
            </a:r>
            <a:r>
              <a:rPr lang="de-DE" sz="1500" b="0" i="0" dirty="0">
                <a:effectLst/>
                <a:latin typeface="Calibri"/>
                <a:cs typeface="Calibri"/>
              </a:rPr>
              <a:t> </a:t>
            </a:r>
          </a:p>
          <a:p>
            <a:pPr marL="0" indent="0" rtl="0" fontAlgn="base">
              <a:buNone/>
            </a:pPr>
            <a:r>
              <a:rPr lang="de-DE" sz="1500" b="0" i="0" dirty="0">
                <a:effectLst/>
                <a:latin typeface="Calibri"/>
                <a:cs typeface="Calibri"/>
              </a:rPr>
              <a:t>    Präpositional Objekt </a:t>
            </a:r>
          </a:p>
          <a:p>
            <a:pPr marL="0" indent="0" rtl="0" fontAlgn="base">
              <a:buNone/>
            </a:pPr>
            <a:r>
              <a:rPr lang="de-DE" sz="1500" b="1" i="0" dirty="0">
                <a:effectLst/>
                <a:latin typeface="Calibri"/>
                <a:cs typeface="Calibri"/>
              </a:rPr>
              <a:t>c) </a:t>
            </a:r>
            <a:r>
              <a:rPr lang="de-DE" sz="1500" b="0" i="0" dirty="0">
                <a:effectLst/>
                <a:latin typeface="Calibri"/>
                <a:cs typeface="Calibri"/>
              </a:rPr>
              <a:t>Ich bestelle </a:t>
            </a:r>
            <a:r>
              <a:rPr lang="de-DE" sz="1500" b="1" i="0" dirty="0">
                <a:effectLst/>
                <a:latin typeface="Calibri"/>
                <a:cs typeface="Calibri"/>
              </a:rPr>
              <a:t>meiner Schwester einen Gruß.</a:t>
            </a:r>
            <a:r>
              <a:rPr lang="de-DE" sz="1500" b="0" i="0" dirty="0">
                <a:effectLst/>
                <a:latin typeface="Calibri"/>
                <a:cs typeface="Calibri"/>
              </a:rPr>
              <a:t> </a:t>
            </a:r>
          </a:p>
          <a:p>
            <a:pPr marL="0" indent="0" rtl="0" fontAlgn="base">
              <a:buNone/>
            </a:pPr>
            <a:r>
              <a:rPr lang="de-DE" sz="1500" b="0" i="0" dirty="0">
                <a:effectLst/>
                <a:latin typeface="Calibri"/>
                <a:cs typeface="Calibri"/>
              </a:rPr>
              <a:t>    Dativ Objekt / Akkusativ Objekt </a:t>
            </a:r>
          </a:p>
          <a:p>
            <a:pPr marL="0" indent="0" rtl="0" fontAlgn="base">
              <a:buNone/>
            </a:pPr>
            <a:r>
              <a:rPr lang="de-DE" sz="1500" b="1" i="0" dirty="0">
                <a:effectLst/>
                <a:latin typeface="Calibri"/>
                <a:cs typeface="Calibri"/>
              </a:rPr>
              <a:t>d) Aus Angst vor Entdeckung</a:t>
            </a:r>
            <a:r>
              <a:rPr lang="de-DE" sz="1500" b="0" i="0" dirty="0">
                <a:effectLst/>
                <a:latin typeface="Calibri"/>
                <a:cs typeface="Calibri"/>
              </a:rPr>
              <a:t> versteckt sich das kleine Gespenst. </a:t>
            </a:r>
          </a:p>
          <a:p>
            <a:pPr marL="0" indent="0" rtl="0" fontAlgn="base">
              <a:buNone/>
            </a:pPr>
            <a:r>
              <a:rPr lang="de-DE" sz="1500" b="0" i="0" dirty="0">
                <a:effectLst/>
                <a:latin typeface="Calibri"/>
                <a:cs typeface="Calibri"/>
              </a:rPr>
              <a:t>    Adverbiale des Grundes </a:t>
            </a:r>
          </a:p>
          <a:p>
            <a:pPr marL="0" indent="0" fontAlgn="base">
              <a:buNone/>
            </a:pPr>
            <a:r>
              <a:rPr lang="de-DE" sz="1500" b="1" i="0" dirty="0">
                <a:effectLst/>
                <a:latin typeface="Calibri"/>
                <a:cs typeface="Calibri"/>
              </a:rPr>
              <a:t>e) </a:t>
            </a:r>
            <a:r>
              <a:rPr lang="de-DE" sz="1500" b="1" dirty="0">
                <a:latin typeface="Calibri"/>
                <a:cs typeface="Calibri"/>
              </a:rPr>
              <a:t>Ole</a:t>
            </a:r>
            <a:r>
              <a:rPr lang="de-DE" sz="1500" dirty="0">
                <a:latin typeface="Calibri"/>
                <a:cs typeface="Calibri"/>
              </a:rPr>
              <a:t> </a:t>
            </a:r>
            <a:r>
              <a:rPr lang="de-DE" sz="1500" b="0" i="0" dirty="0">
                <a:effectLst/>
                <a:latin typeface="Calibri"/>
                <a:cs typeface="Calibri"/>
              </a:rPr>
              <a:t>konnte </a:t>
            </a:r>
            <a:r>
              <a:rPr lang="de-DE" sz="1500" b="1" i="0" dirty="0">
                <a:effectLst/>
                <a:latin typeface="Calibri"/>
                <a:cs typeface="Calibri"/>
              </a:rPr>
              <a:t>vor Aufregung</a:t>
            </a:r>
            <a:r>
              <a:rPr lang="de-DE" sz="1500" b="0" i="0" dirty="0">
                <a:effectLst/>
                <a:latin typeface="Calibri"/>
                <a:cs typeface="Calibri"/>
              </a:rPr>
              <a:t> die ganze Nacht nicht schlafen. </a:t>
            </a:r>
          </a:p>
          <a:p>
            <a:pPr marL="0" indent="0" rtl="0" fontAlgn="base">
              <a:buNone/>
            </a:pPr>
            <a:r>
              <a:rPr lang="de-DE" sz="1500" b="0" i="0" dirty="0">
                <a:effectLst/>
                <a:latin typeface="Calibri"/>
                <a:cs typeface="Calibri"/>
              </a:rPr>
              <a:t>    Adverbiale der Art und Weise </a:t>
            </a:r>
          </a:p>
          <a:p>
            <a:pPr marL="0" indent="0" rtl="0" fontAlgn="base">
              <a:buNone/>
            </a:pPr>
            <a:r>
              <a:rPr lang="de-DE" sz="1500" b="1" i="0" dirty="0">
                <a:effectLst/>
                <a:latin typeface="Calibri"/>
                <a:cs typeface="Calibri"/>
              </a:rPr>
              <a:t>f) </a:t>
            </a:r>
            <a:r>
              <a:rPr lang="de-DE" sz="1500" b="0" i="0" dirty="0">
                <a:effectLst/>
                <a:latin typeface="Calibri"/>
                <a:cs typeface="Calibri"/>
              </a:rPr>
              <a:t>Mein Bruder und ich fahren </a:t>
            </a:r>
            <a:r>
              <a:rPr lang="de-DE" sz="1500" b="1" i="0" dirty="0">
                <a:effectLst/>
                <a:latin typeface="Calibri"/>
                <a:cs typeface="Calibri"/>
              </a:rPr>
              <a:t>heute Nachmittag</a:t>
            </a:r>
            <a:r>
              <a:rPr lang="de-DE" sz="1500" b="0" i="0" dirty="0">
                <a:effectLst/>
                <a:latin typeface="Calibri"/>
                <a:cs typeface="Calibri"/>
              </a:rPr>
              <a:t> </a:t>
            </a:r>
            <a:r>
              <a:rPr lang="de-DE" sz="1500" b="1" i="0" dirty="0">
                <a:effectLst/>
                <a:latin typeface="Calibri"/>
                <a:cs typeface="Calibri"/>
              </a:rPr>
              <a:t>in die Stadt.</a:t>
            </a:r>
            <a:r>
              <a:rPr lang="de-DE" sz="1500" b="0" i="0" dirty="0">
                <a:effectLst/>
                <a:latin typeface="Calibri"/>
                <a:cs typeface="Calibri"/>
              </a:rPr>
              <a:t> </a:t>
            </a:r>
          </a:p>
          <a:p>
            <a:pPr marL="0" indent="0" rtl="0" fontAlgn="base">
              <a:buNone/>
            </a:pPr>
            <a:r>
              <a:rPr lang="de-DE" sz="1500" b="0" i="0" dirty="0">
                <a:effectLst/>
                <a:latin typeface="Calibri"/>
                <a:cs typeface="Calibri"/>
              </a:rPr>
              <a:t>    Adverbiale der Zeit / Präpositional Objekt </a:t>
            </a:r>
          </a:p>
          <a:p>
            <a:pPr marL="0" indent="0" rtl="0" fontAlgn="base">
              <a:buNone/>
            </a:pPr>
            <a:r>
              <a:rPr lang="de-DE" sz="1500" b="1" i="0" dirty="0">
                <a:effectLst/>
                <a:latin typeface="Calibri"/>
                <a:cs typeface="Calibri"/>
              </a:rPr>
              <a:t>g) </a:t>
            </a:r>
            <a:r>
              <a:rPr lang="de-DE" sz="1500" b="0" i="0" dirty="0">
                <a:effectLst/>
                <a:latin typeface="Calibri"/>
                <a:cs typeface="Calibri"/>
              </a:rPr>
              <a:t>Wir wollen </a:t>
            </a:r>
            <a:r>
              <a:rPr lang="de-DE" sz="1500" b="1" i="0" dirty="0">
                <a:effectLst/>
                <a:latin typeface="Calibri"/>
                <a:cs typeface="Calibri"/>
              </a:rPr>
              <a:t>uns in der Bücherei über Wölfe</a:t>
            </a:r>
            <a:r>
              <a:rPr lang="de-DE" sz="1500" b="0" i="0" dirty="0">
                <a:effectLst/>
                <a:latin typeface="Calibri"/>
                <a:cs typeface="Calibri"/>
              </a:rPr>
              <a:t> informieren. </a:t>
            </a:r>
          </a:p>
          <a:p>
            <a:pPr marL="0" indent="0" rtl="0" fontAlgn="base">
              <a:buNone/>
            </a:pPr>
            <a:r>
              <a:rPr lang="de-DE" sz="1500" b="0" i="0" dirty="0">
                <a:effectLst/>
                <a:latin typeface="Calibri"/>
                <a:cs typeface="Calibri"/>
              </a:rPr>
              <a:t>    Adverbiale des Ortes / Präpositional Objekt </a:t>
            </a:r>
          </a:p>
          <a:p>
            <a:pPr marL="0" indent="0">
              <a:buNone/>
            </a:pPr>
            <a:endParaRPr lang="de-DE" sz="1500"/>
          </a:p>
        </p:txBody>
      </p:sp>
    </p:spTree>
    <p:extLst>
      <p:ext uri="{BB962C8B-B14F-4D97-AF65-F5344CB8AC3E}">
        <p14:creationId xmlns:p14="http://schemas.microsoft.com/office/powerpoint/2010/main" val="38937725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Slide Background Fill">
            <a:extLst>
              <a:ext uri="{FF2B5EF4-FFF2-40B4-BE49-F238E27FC236}">
                <a16:creationId xmlns:a16="http://schemas.microsoft.com/office/drawing/2014/main" id="{907E470A-25F4-47D0-8FEC-EE9FD606B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9">
            <a:extLst>
              <a:ext uri="{FF2B5EF4-FFF2-40B4-BE49-F238E27FC236}">
                <a16:creationId xmlns:a16="http://schemas.microsoft.com/office/drawing/2014/main" id="{66220E63-99E1-482A-A0A6-B47EB4BF87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28" name="Color Cover">
              <a:extLst>
                <a:ext uri="{FF2B5EF4-FFF2-40B4-BE49-F238E27FC236}">
                  <a16:creationId xmlns:a16="http://schemas.microsoft.com/office/drawing/2014/main" id="{F8610896-EA5E-4BE8-8398-C1AFC0490A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Cover">
              <a:extLst>
                <a:ext uri="{FF2B5EF4-FFF2-40B4-BE49-F238E27FC236}">
                  <a16:creationId xmlns:a16="http://schemas.microsoft.com/office/drawing/2014/main" id="{F44E9794-9C4B-427F-BB50-89D893347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13">
            <a:extLst>
              <a:ext uri="{FF2B5EF4-FFF2-40B4-BE49-F238E27FC236}">
                <a16:creationId xmlns:a16="http://schemas.microsoft.com/office/drawing/2014/main" id="{8618EE54-271A-4FE8-B6B3-D0FCF55A7A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31" name="Color">
              <a:extLst>
                <a:ext uri="{FF2B5EF4-FFF2-40B4-BE49-F238E27FC236}">
                  <a16:creationId xmlns:a16="http://schemas.microsoft.com/office/drawing/2014/main" id="{ECA6F781-4382-4525-9DA8-9D66605F8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Color">
              <a:extLst>
                <a:ext uri="{FF2B5EF4-FFF2-40B4-BE49-F238E27FC236}">
                  <a16:creationId xmlns:a16="http://schemas.microsoft.com/office/drawing/2014/main" id="{209C186B-2883-498E-A176-6B60F8B51B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17">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4" name="Freeform: Shape 18">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19">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20">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el 1">
            <a:extLst>
              <a:ext uri="{FF2B5EF4-FFF2-40B4-BE49-F238E27FC236}">
                <a16:creationId xmlns:a16="http://schemas.microsoft.com/office/drawing/2014/main" id="{063203FB-C17E-4049-8507-38F7C312826D}"/>
              </a:ext>
            </a:extLst>
          </p:cNvPr>
          <p:cNvSpPr>
            <a:spLocks noGrp="1"/>
          </p:cNvSpPr>
          <p:nvPr>
            <p:ph type="title"/>
          </p:nvPr>
        </p:nvSpPr>
        <p:spPr>
          <a:xfrm>
            <a:off x="1014984" y="891712"/>
            <a:ext cx="5309616" cy="5160789"/>
          </a:xfrm>
        </p:spPr>
        <p:txBody>
          <a:bodyPr anchor="ctr">
            <a:normAutofit/>
          </a:bodyPr>
          <a:lstStyle/>
          <a:p>
            <a:pPr fontAlgn="base"/>
            <a:r>
              <a:rPr lang="de-DE" sz="3000" dirty="0">
                <a:solidFill>
                  <a:schemeClr val="bg1"/>
                </a:solidFill>
                <a:latin typeface="Calibri" panose="020F0502020204030204" pitchFamily="34" charset="0"/>
              </a:rPr>
              <a:t>2) </a:t>
            </a:r>
            <a:r>
              <a:rPr lang="de-DE" sz="3000" b="0" i="0" dirty="0">
                <a:solidFill>
                  <a:schemeClr val="bg1"/>
                </a:solidFill>
                <a:effectLst/>
                <a:latin typeface="Calibri" panose="020F0502020204030204" pitchFamily="34" charset="0"/>
              </a:rPr>
              <a:t>Satzglieder bestimmen     </a:t>
            </a:r>
            <a:br>
              <a:rPr lang="de-DE" sz="3000" b="0" i="0" dirty="0">
                <a:solidFill>
                  <a:schemeClr val="bg1"/>
                </a:solidFill>
                <a:effectLst/>
                <a:latin typeface="Segoe UI" panose="020B0502040204020203" pitchFamily="34" charset="0"/>
              </a:rPr>
            </a:br>
            <a:r>
              <a:rPr lang="de-DE" sz="3000" b="0" i="0" dirty="0">
                <a:solidFill>
                  <a:schemeClr val="bg1"/>
                </a:solidFill>
                <a:effectLst/>
                <a:latin typeface="Calibri" panose="020F0502020204030204" pitchFamily="34" charset="0"/>
              </a:rPr>
              <a:t>                                                                       </a:t>
            </a:r>
            <a:br>
              <a:rPr lang="de-DE" sz="3000" b="0" i="0" dirty="0">
                <a:solidFill>
                  <a:schemeClr val="bg1"/>
                </a:solidFill>
                <a:effectLst/>
                <a:latin typeface="Segoe UI" panose="020B0502040204020203" pitchFamily="34" charset="0"/>
              </a:rPr>
            </a:br>
            <a:r>
              <a:rPr lang="de-DE" sz="3000" b="0" i="0" dirty="0">
                <a:solidFill>
                  <a:schemeClr val="bg1"/>
                </a:solidFill>
                <a:effectLst/>
                <a:latin typeface="Calibri" panose="020F0502020204030204" pitchFamily="34" charset="0"/>
              </a:rPr>
              <a:t> </a:t>
            </a:r>
            <a:br>
              <a:rPr lang="de-DE" sz="3000" b="0" i="0" dirty="0">
                <a:solidFill>
                  <a:schemeClr val="bg1"/>
                </a:solidFill>
                <a:effectLst/>
                <a:latin typeface="Segoe UI" panose="020B0502040204020203" pitchFamily="34" charset="0"/>
              </a:rPr>
            </a:br>
            <a:endParaRPr lang="de-DE" sz="3000" dirty="0">
              <a:solidFill>
                <a:schemeClr val="bg1"/>
              </a:solidFill>
            </a:endParaRPr>
          </a:p>
        </p:txBody>
      </p:sp>
      <p:sp>
        <p:nvSpPr>
          <p:cNvPr id="3" name="Inhaltsplatzhalter 2">
            <a:extLst>
              <a:ext uri="{FF2B5EF4-FFF2-40B4-BE49-F238E27FC236}">
                <a16:creationId xmlns:a16="http://schemas.microsoft.com/office/drawing/2014/main" id="{EA95C847-430E-4BE7-A93D-C326036C19A1}"/>
              </a:ext>
            </a:extLst>
          </p:cNvPr>
          <p:cNvSpPr>
            <a:spLocks noGrp="1"/>
          </p:cNvSpPr>
          <p:nvPr>
            <p:ph idx="1"/>
          </p:nvPr>
        </p:nvSpPr>
        <p:spPr>
          <a:xfrm>
            <a:off x="6412302" y="891713"/>
            <a:ext cx="4584882" cy="5160790"/>
          </a:xfrm>
        </p:spPr>
        <p:txBody>
          <a:bodyPr anchor="ctr">
            <a:normAutofit/>
          </a:bodyPr>
          <a:lstStyle/>
          <a:p>
            <a:pPr marL="0" indent="0" rtl="0" fontAlgn="base">
              <a:buNone/>
            </a:pPr>
            <a:r>
              <a:rPr lang="de-DE" sz="1800" b="0" i="0" dirty="0">
                <a:solidFill>
                  <a:schemeClr val="bg1"/>
                </a:solidFill>
                <a:effectLst/>
                <a:latin typeface="Calibri" panose="020F0502020204030204" pitchFamily="34" charset="0"/>
              </a:rPr>
              <a:t>Welches Satzglied ist unterstrichen? </a:t>
            </a:r>
            <a:endParaRPr lang="de-DE" sz="1800" b="0" i="0" dirty="0">
              <a:solidFill>
                <a:schemeClr val="bg1"/>
              </a:solidFill>
              <a:effectLst/>
              <a:latin typeface="Segoe UI" panose="020B0502040204020203" pitchFamily="34" charset="0"/>
            </a:endParaRPr>
          </a:p>
          <a:p>
            <a:pPr marL="0" indent="0" rtl="0" fontAlgn="base">
              <a:buNone/>
            </a:pPr>
            <a:r>
              <a:rPr lang="de-DE" sz="1800" b="1" i="0" dirty="0">
                <a:solidFill>
                  <a:schemeClr val="bg1"/>
                </a:solidFill>
                <a:effectLst/>
                <a:latin typeface="Calibri" panose="020F0502020204030204" pitchFamily="34" charset="0"/>
              </a:rPr>
              <a:t>a) </a:t>
            </a:r>
            <a:r>
              <a:rPr lang="de-DE" sz="1800" b="0" i="0" dirty="0">
                <a:solidFill>
                  <a:schemeClr val="bg1"/>
                </a:solidFill>
                <a:effectLst/>
                <a:latin typeface="Calibri" panose="020F0502020204030204" pitchFamily="34" charset="0"/>
              </a:rPr>
              <a:t>Der Omnibusfahrer übersah die rote Ampel. </a:t>
            </a:r>
            <a:r>
              <a:rPr lang="de-DE" sz="1800" b="0" i="0" u="sng" dirty="0">
                <a:solidFill>
                  <a:schemeClr val="bg1"/>
                </a:solidFill>
                <a:effectLst/>
                <a:latin typeface="Calibri" panose="020F0502020204030204" pitchFamily="34" charset="0"/>
              </a:rPr>
              <a:t>Akkusativ Objekt</a:t>
            </a: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pPr marL="0" indent="0" rtl="0" fontAlgn="base">
              <a:buNone/>
            </a:pPr>
            <a:r>
              <a:rPr lang="de-DE" sz="1800" b="1" i="0" dirty="0">
                <a:solidFill>
                  <a:schemeClr val="bg1"/>
                </a:solidFill>
                <a:effectLst/>
                <a:latin typeface="Calibri" panose="020F0502020204030204" pitchFamily="34" charset="0"/>
              </a:rPr>
              <a:t>b) </a:t>
            </a:r>
            <a:r>
              <a:rPr lang="de-DE" sz="1800" b="0" i="0" dirty="0">
                <a:solidFill>
                  <a:schemeClr val="bg1"/>
                </a:solidFill>
                <a:effectLst/>
                <a:latin typeface="Calibri" panose="020F0502020204030204" pitchFamily="34" charset="0"/>
              </a:rPr>
              <a:t>Emil tritt seiner Schwester ans Bein. </a:t>
            </a:r>
            <a:r>
              <a:rPr lang="de-DE" sz="1800" b="0" i="0" u="sng" dirty="0">
                <a:solidFill>
                  <a:schemeClr val="bg1"/>
                </a:solidFill>
                <a:effectLst/>
                <a:latin typeface="Calibri" panose="020F0502020204030204" pitchFamily="34" charset="0"/>
              </a:rPr>
              <a:t>Dativ Objekt</a:t>
            </a: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pPr marL="0" indent="0" rtl="0" fontAlgn="base">
              <a:buNone/>
            </a:pPr>
            <a:r>
              <a:rPr lang="de-DE" sz="1800" b="1" i="0" dirty="0">
                <a:solidFill>
                  <a:schemeClr val="bg1"/>
                </a:solidFill>
                <a:effectLst/>
                <a:latin typeface="Calibri" panose="020F0502020204030204" pitchFamily="34" charset="0"/>
              </a:rPr>
              <a:t>c) </a:t>
            </a:r>
            <a:r>
              <a:rPr lang="de-DE" sz="1800" b="0" i="0" dirty="0">
                <a:solidFill>
                  <a:schemeClr val="bg1"/>
                </a:solidFill>
                <a:effectLst/>
                <a:latin typeface="Calibri" panose="020F0502020204030204" pitchFamily="34" charset="0"/>
              </a:rPr>
              <a:t>Er soll mir sofort mein Buch geben. </a:t>
            </a:r>
            <a:r>
              <a:rPr lang="de-DE" sz="1800" b="0" i="0" u="sng" dirty="0">
                <a:solidFill>
                  <a:schemeClr val="bg1"/>
                </a:solidFill>
                <a:effectLst/>
                <a:latin typeface="Calibri" panose="020F0502020204030204" pitchFamily="34" charset="0"/>
              </a:rPr>
              <a:t>Prädikat</a:t>
            </a: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pPr marL="0" indent="0" rtl="0" fontAlgn="base">
              <a:buNone/>
            </a:pPr>
            <a:r>
              <a:rPr lang="de-DE" sz="1800" b="1" i="0" dirty="0">
                <a:solidFill>
                  <a:schemeClr val="bg1"/>
                </a:solidFill>
                <a:effectLst/>
                <a:latin typeface="Calibri" panose="020F0502020204030204" pitchFamily="34" charset="0"/>
              </a:rPr>
              <a:t>d) </a:t>
            </a:r>
            <a:r>
              <a:rPr lang="de-DE" sz="1800" b="0" i="0" dirty="0">
                <a:solidFill>
                  <a:schemeClr val="bg1"/>
                </a:solidFill>
                <a:effectLst/>
                <a:latin typeface="Calibri" panose="020F0502020204030204" pitchFamily="34" charset="0"/>
              </a:rPr>
              <a:t>Im Krimi schoss der Polizist auf den Gangster. </a:t>
            </a:r>
            <a:r>
              <a:rPr lang="de-DE" sz="1800" b="0" i="0" u="sng" dirty="0">
                <a:solidFill>
                  <a:schemeClr val="bg1"/>
                </a:solidFill>
                <a:effectLst/>
                <a:latin typeface="Calibri" panose="020F0502020204030204" pitchFamily="34" charset="0"/>
              </a:rPr>
              <a:t>Präpositional Objekt</a:t>
            </a: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pPr marL="0" indent="0" rtl="0" fontAlgn="base">
              <a:buNone/>
            </a:pPr>
            <a:r>
              <a:rPr lang="de-DE" sz="1800" b="1" i="0" dirty="0">
                <a:solidFill>
                  <a:schemeClr val="bg1"/>
                </a:solidFill>
                <a:effectLst/>
                <a:latin typeface="Calibri" panose="020F0502020204030204" pitchFamily="34" charset="0"/>
              </a:rPr>
              <a:t>e) </a:t>
            </a:r>
            <a:r>
              <a:rPr lang="de-DE" sz="1800" b="0" i="0" dirty="0">
                <a:solidFill>
                  <a:schemeClr val="bg1"/>
                </a:solidFill>
                <a:effectLst/>
                <a:latin typeface="Calibri" panose="020F0502020204030204" pitchFamily="34" charset="0"/>
              </a:rPr>
              <a:t>Niemand hört ihr zu. </a:t>
            </a:r>
            <a:r>
              <a:rPr lang="de-DE" sz="1800" b="0" i="0" u="sng" dirty="0">
                <a:solidFill>
                  <a:schemeClr val="bg1"/>
                </a:solidFill>
                <a:effectLst/>
                <a:latin typeface="Calibri" panose="020F0502020204030204" pitchFamily="34" charset="0"/>
              </a:rPr>
              <a:t>Subjekt</a:t>
            </a: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pPr marL="0" indent="0" rtl="0" fontAlgn="base">
              <a:buNone/>
            </a:pPr>
            <a:r>
              <a:rPr lang="de-DE" sz="1800" b="0" i="0" dirty="0">
                <a:solidFill>
                  <a:schemeClr val="bg1"/>
                </a:solidFill>
                <a:effectLst/>
                <a:latin typeface="Calibri" panose="020F0502020204030204" pitchFamily="34" charset="0"/>
              </a:rPr>
              <a:t>  </a:t>
            </a:r>
            <a:endParaRPr lang="de-DE" sz="1800" b="0" i="0" dirty="0">
              <a:solidFill>
                <a:schemeClr val="bg1"/>
              </a:solidFill>
              <a:effectLst/>
              <a:latin typeface="Segoe UI" panose="020B0502040204020203" pitchFamily="34" charset="0"/>
            </a:endParaRPr>
          </a:p>
          <a:p>
            <a:endParaRPr lang="de-DE" sz="1800" dirty="0">
              <a:solidFill>
                <a:schemeClr val="bg1"/>
              </a:solidFill>
            </a:endParaRPr>
          </a:p>
        </p:txBody>
      </p:sp>
    </p:spTree>
    <p:extLst>
      <p:ext uri="{BB962C8B-B14F-4D97-AF65-F5344CB8AC3E}">
        <p14:creationId xmlns:p14="http://schemas.microsoft.com/office/powerpoint/2010/main" val="578277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B351B-83C5-4B80-810F-F24EAEB5F6BD}"/>
              </a:ext>
            </a:extLst>
          </p:cNvPr>
          <p:cNvSpPr>
            <a:spLocks noGrp="1"/>
          </p:cNvSpPr>
          <p:nvPr>
            <p:ph type="title"/>
          </p:nvPr>
        </p:nvSpPr>
        <p:spPr/>
        <p:txBody>
          <a:bodyPr>
            <a:normAutofit fontScale="90000"/>
          </a:bodyPr>
          <a:lstStyle/>
          <a:p>
            <a:pPr algn="ctr" rtl="0" fontAlgn="base"/>
            <a:r>
              <a:rPr lang="de-DE" sz="1800" b="0" i="0" dirty="0">
                <a:solidFill>
                  <a:srgbClr val="000000"/>
                </a:solidFill>
                <a:effectLst/>
                <a:latin typeface="Calibri" panose="020F0502020204030204" pitchFamily="34" charset="0"/>
              </a:rPr>
              <a:t> </a:t>
            </a:r>
            <a:br>
              <a:rPr lang="de-DE" b="0" i="0" dirty="0">
                <a:solidFill>
                  <a:srgbClr val="000000"/>
                </a:solidFill>
                <a:effectLst/>
                <a:latin typeface="Segoe UI" panose="020B0502040204020203" pitchFamily="34" charset="0"/>
              </a:rPr>
            </a:br>
            <a:r>
              <a:rPr lang="de-DE" b="0" i="0" dirty="0">
                <a:solidFill>
                  <a:srgbClr val="000000"/>
                </a:solidFill>
                <a:effectLst/>
                <a:latin typeface="Segoe UI" panose="020B0502040204020203" pitchFamily="34" charset="0"/>
              </a:rPr>
              <a:t>         </a:t>
            </a:r>
            <a:r>
              <a:rPr lang="de-DE" sz="2700" b="0" i="0" dirty="0">
                <a:solidFill>
                  <a:srgbClr val="000000"/>
                </a:solidFill>
                <a:effectLst/>
                <a:latin typeface="Calibri" panose="020F0502020204030204" pitchFamily="34" charset="0"/>
              </a:rPr>
              <a:t>3) Bestimme die Satzglieder.                         </a:t>
            </a:r>
            <a:br>
              <a:rPr lang="de-DE" b="0" i="0" dirty="0">
                <a:solidFill>
                  <a:srgbClr val="000000"/>
                </a:solidFill>
                <a:effectLst/>
                <a:latin typeface="Segoe UI" panose="020B0502040204020203" pitchFamily="34" charset="0"/>
              </a:rPr>
            </a:br>
            <a:br>
              <a:rPr lang="de-DE" b="0" i="0" dirty="0">
                <a:solidFill>
                  <a:srgbClr val="000000"/>
                </a:solidFill>
                <a:effectLst/>
                <a:latin typeface="Segoe UI" panose="020B0502040204020203" pitchFamily="34" charset="0"/>
              </a:rPr>
            </a:br>
            <a:endParaRPr lang="de-DE" dirty="0"/>
          </a:p>
        </p:txBody>
      </p:sp>
      <p:graphicFrame>
        <p:nvGraphicFramePr>
          <p:cNvPr id="5" name="Inhaltsplatzhalter 2">
            <a:extLst>
              <a:ext uri="{FF2B5EF4-FFF2-40B4-BE49-F238E27FC236}">
                <a16:creationId xmlns:a16="http://schemas.microsoft.com/office/drawing/2014/main" id="{762CA514-2C23-47C9-B1A4-7A209341E263}"/>
              </a:ext>
            </a:extLst>
          </p:cNvPr>
          <p:cNvGraphicFramePr>
            <a:graphicFrameLocks noGrp="1"/>
          </p:cNvGraphicFramePr>
          <p:nvPr>
            <p:ph idx="1"/>
            <p:extLst>
              <p:ext uri="{D42A27DB-BD31-4B8C-83A1-F6EECF244321}">
                <p14:modId xmlns:p14="http://schemas.microsoft.com/office/powerpoint/2010/main" val="3221735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7704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Breitbild</PresentationFormat>
  <Paragraphs>67</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Arial Black</vt:lpstr>
      <vt:lpstr>Calibri</vt:lpstr>
      <vt:lpstr>Calibri Light</vt:lpstr>
      <vt:lpstr>Segoe UI</vt:lpstr>
      <vt:lpstr>Office</vt:lpstr>
      <vt:lpstr>Wer wird Millionär</vt:lpstr>
      <vt:lpstr>1) Unterstreiche und bestimme alle Objekte und adverbiale Bestimmungen    a) Paul und seine Mutter bereiten die Geburtstagsfeier vor.  b) Mich empfängt mein kleiner Hund mit Gebell.  c) Ich bestelle meiner Schwester einen Gruß.  d) Aus Angst vor Entdeckung versteckt sich das kleine Gespenst.  e) Ole konnte vor Aufregung die ganze Nacht nicht schlafen.  f) Mein Bruder und ich fahren heute Nachmittag in die Stadt.  g) Wir wollen uns in der Bücherei über Wölfe informieren.                                                                                                                                                                                                5p  </vt:lpstr>
      <vt:lpstr>         2)                     Welches Satzglied ist           unterstrichen? </vt:lpstr>
      <vt:lpstr> 3) Bestimme die Satzglieder.     1. Weit drüben in Amerika lebt ein Verwandter von uns.  2. Er wohnt in Chicago und soll ein sehr gewandter Geschäftsmann sein.  3. Er leitet eine Reparaturwerkstatt.  4. Jedes Jahr zu Weihnachten sandte er bisher an uns eine große Kiste.  5. Wir standen im Kreise um die Kiste.  6. Besonders die vielen Stempel fesselten uns.  7. Vater unterschrieb unterdessen die Quittung des Boten.  8. Dann wurde die Kiste geöffnet.                                               6p  </vt:lpstr>
      <vt:lpstr>PowerPoint-Präsentation</vt:lpstr>
      <vt:lpstr>   Lösungen </vt:lpstr>
      <vt:lpstr>1) Unterstreiche und bestimme alle Objekte und adverbiale Bestimmungen.  </vt:lpstr>
      <vt:lpstr>2) Satzglieder bestimmen                                                                                </vt:lpstr>
      <vt:lpstr>           3) Bestimme die Satzglieder.                           </vt:lpstr>
      <vt:lpstr>  Satzglieder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 wird Millionär</dc:title>
  <dc:creator>mikkoc28</dc:creator>
  <cp:lastModifiedBy>almdip</cp:lastModifiedBy>
  <cp:revision>45</cp:revision>
  <dcterms:created xsi:type="dcterms:W3CDTF">2021-03-17T07:44:23Z</dcterms:created>
  <dcterms:modified xsi:type="dcterms:W3CDTF">2021-05-15T14:24:08Z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