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69C"/>
    <a:srgbClr val="DB0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49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3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68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4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98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1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4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0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8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58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50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9BAD6-4A6D-F54A-BF29-ECEA341A6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Wortarten und Satzglieder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11EE9A-ACFA-6143-9792-1147350C5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Jule Dahmen</a:t>
            </a:r>
          </a:p>
        </p:txBody>
      </p:sp>
    </p:spTree>
    <p:extLst>
      <p:ext uri="{BB962C8B-B14F-4D97-AF65-F5344CB8AC3E}">
        <p14:creationId xmlns:p14="http://schemas.microsoft.com/office/powerpoint/2010/main" val="400312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3800C-F18F-F44E-A9B3-ED0403E3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woraus besteht jetzt ein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2D3C8A-F9C9-AC47-97FF-13EC4C527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einer Konjunktion</a:t>
            </a:r>
          </a:p>
        </p:txBody>
      </p:sp>
    </p:spTree>
    <p:extLst>
      <p:ext uri="{BB962C8B-B14F-4D97-AF65-F5344CB8AC3E}">
        <p14:creationId xmlns:p14="http://schemas.microsoft.com/office/powerpoint/2010/main" val="154825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9FFE4-37D4-7144-9A46-12F02F6A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woraus besteht jetzt ein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FE2258-F1C6-4942-89F0-577E2242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einer Konjunktion</a:t>
            </a:r>
          </a:p>
          <a:p>
            <a:r>
              <a:rPr lang="de-DE" dirty="0"/>
              <a:t>Adverbiale Bestimmungen sind auch richtig</a:t>
            </a:r>
          </a:p>
        </p:txBody>
      </p:sp>
    </p:spTree>
    <p:extLst>
      <p:ext uri="{BB962C8B-B14F-4D97-AF65-F5344CB8AC3E}">
        <p14:creationId xmlns:p14="http://schemas.microsoft.com/office/powerpoint/2010/main" val="357116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B7B69-68E3-E24F-B455-128B7349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woraus besteht jetzt ein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33507-B28B-4E4D-9FAF-1232B788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einer Konjunktion</a:t>
            </a:r>
          </a:p>
          <a:p>
            <a:r>
              <a:rPr lang="de-DE" dirty="0"/>
              <a:t>Adverbiale Bestimmungen sind auch richtig</a:t>
            </a:r>
          </a:p>
          <a:p>
            <a:r>
              <a:rPr lang="de-DE" dirty="0"/>
              <a:t>Adjektive sind auch dabei </a:t>
            </a:r>
          </a:p>
        </p:txBody>
      </p:sp>
    </p:spTree>
    <p:extLst>
      <p:ext uri="{BB962C8B-B14F-4D97-AF65-F5344CB8AC3E}">
        <p14:creationId xmlns:p14="http://schemas.microsoft.com/office/powerpoint/2010/main" val="87606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1BC73-AF59-1C4A-BFFE-A82B5E68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woraus besteht jetzt ein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5E12A9-35A8-014C-9A3C-A36E84C9C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einer Konjunktion</a:t>
            </a:r>
          </a:p>
          <a:p>
            <a:r>
              <a:rPr lang="de-DE" dirty="0"/>
              <a:t>Adverbiale Bestimmungen sind auch richtig</a:t>
            </a:r>
          </a:p>
          <a:p>
            <a:r>
              <a:rPr lang="de-DE" dirty="0"/>
              <a:t>Adjektive sind auch dabei </a:t>
            </a:r>
          </a:p>
          <a:p>
            <a:r>
              <a:rPr lang="de-DE" dirty="0"/>
              <a:t>Und ein gebeugtes Verb</a:t>
            </a:r>
          </a:p>
        </p:txBody>
      </p:sp>
    </p:spTree>
    <p:extLst>
      <p:ext uri="{BB962C8B-B14F-4D97-AF65-F5344CB8AC3E}">
        <p14:creationId xmlns:p14="http://schemas.microsoft.com/office/powerpoint/2010/main" val="228670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CE872-5A5D-6941-B7A8-09BF4395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wie verbinde ich jetzt Hauptsatz und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BE2181-B4F3-A24D-A9B7-C62528DBD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580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0CA3C-78B2-274E-8A79-872BC0EFA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wie verbinde ich jetzt Hauptsatz und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6E6F77-3F26-A94C-945C-D800F4F72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Genau! Durch ein Komma</a:t>
            </a:r>
          </a:p>
        </p:txBody>
      </p:sp>
    </p:spTree>
    <p:extLst>
      <p:ext uri="{BB962C8B-B14F-4D97-AF65-F5344CB8AC3E}">
        <p14:creationId xmlns:p14="http://schemas.microsoft.com/office/powerpoint/2010/main" val="3008245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5AE5E-9450-9446-AEB8-32C2A373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283" y="343958"/>
            <a:ext cx="10515600" cy="1325563"/>
          </a:xfrm>
        </p:spPr>
        <p:txBody>
          <a:bodyPr/>
          <a:lstStyle/>
          <a:p>
            <a:r>
              <a:rPr lang="de-DE" dirty="0"/>
              <a:t>Was ist denn überhaupt ein </a:t>
            </a:r>
            <a:r>
              <a:rPr lang="de-DE" dirty="0">
                <a:solidFill>
                  <a:srgbClr val="FF0000"/>
                </a:solidFill>
              </a:rPr>
              <a:t>Subjekt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475E93-094D-0144-B2DC-D8B23D152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44030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4A7D7-2365-E448-A82B-BC65A5B7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denn überhaupt ein </a:t>
            </a:r>
            <a:r>
              <a:rPr lang="de-DE" dirty="0">
                <a:solidFill>
                  <a:srgbClr val="FF0000"/>
                </a:solidFill>
              </a:rPr>
              <a:t>Subjekt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6AC552-71A9-4D48-A392-2FA35DECC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Subjekt beschreibt Wer oder Was etwas tut.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8848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E119B-11A4-4C47-9DEB-03BF562E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denn überhaupt ein </a:t>
            </a:r>
            <a:r>
              <a:rPr lang="de-DE" dirty="0">
                <a:solidFill>
                  <a:srgbClr val="FF0000"/>
                </a:solidFill>
              </a:rPr>
              <a:t>Subjekt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3B7DA6-E155-3B4A-B14C-F8EEB581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Subjekt beschreibt Wer oder Was etwas tut.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/>
              <a:t>esse Eis.</a:t>
            </a:r>
          </a:p>
        </p:txBody>
      </p:sp>
    </p:spTree>
    <p:extLst>
      <p:ext uri="{BB962C8B-B14F-4D97-AF65-F5344CB8AC3E}">
        <p14:creationId xmlns:p14="http://schemas.microsoft.com/office/powerpoint/2010/main" val="1069700224"/>
      </p:ext>
    </p:extLst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5C7F8-43EF-6545-BEF5-EDC5D0ED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denn das </a:t>
            </a:r>
            <a:r>
              <a:rPr lang="de-DE" dirty="0">
                <a:solidFill>
                  <a:srgbClr val="00B0F0"/>
                </a:solidFill>
              </a:rPr>
              <a:t>Prädikat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88031E-D6C9-9748-970E-99CB37E3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2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001F75-D083-1443-AA09-D393293B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43D184-33F4-8240-A70B-03FB69C27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758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1289C-1495-9642-A701-EA02D53C2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denn das </a:t>
            </a:r>
            <a:r>
              <a:rPr lang="de-DE" dirty="0">
                <a:solidFill>
                  <a:srgbClr val="00B0F0"/>
                </a:solidFill>
              </a:rPr>
              <a:t>Prädikat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735FF-D304-5343-B00D-6D51F4A22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Prädikat beschreibt was das Subjekt tut.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843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F8003-E208-4742-8361-AEE511B9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denn das </a:t>
            </a:r>
            <a:r>
              <a:rPr lang="de-DE" dirty="0">
                <a:solidFill>
                  <a:srgbClr val="00B0F0"/>
                </a:solidFill>
              </a:rPr>
              <a:t>Prädikat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1A1D4-2C36-F94B-B2E6-F70312373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Prädikat beschreibt was das Subjekt tut.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>
                <a:solidFill>
                  <a:srgbClr val="00B0F0"/>
                </a:solidFill>
              </a:rPr>
              <a:t> esse</a:t>
            </a:r>
            <a:r>
              <a:rPr lang="de-DE" dirty="0"/>
              <a:t> Eis.</a:t>
            </a:r>
          </a:p>
        </p:txBody>
      </p:sp>
    </p:spTree>
    <p:extLst>
      <p:ext uri="{BB962C8B-B14F-4D97-AF65-F5344CB8AC3E}">
        <p14:creationId xmlns:p14="http://schemas.microsoft.com/office/powerpoint/2010/main" val="395367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8FF360-C82B-8744-96D2-484258AE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A7C23E-C44F-BE46-B23B-9A5B5311D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02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4973E-78D0-294D-802B-50139A1AD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475B46-CEA0-8442-BD99-B4CF6EA7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</p:txBody>
      </p:sp>
    </p:spTree>
    <p:extLst>
      <p:ext uri="{BB962C8B-B14F-4D97-AF65-F5344CB8AC3E}">
        <p14:creationId xmlns:p14="http://schemas.microsoft.com/office/powerpoint/2010/main" val="22154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9A868-34D8-A445-AA4E-DA5C933D1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03EE68-02F2-6042-B540-4B992FDAD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75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1E821-47F4-0F41-8EFE-FBDD5279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656C04-8490-ED48-AE80-9181F098B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  <a:p>
            <a:r>
              <a:rPr lang="de-DE" dirty="0"/>
              <a:t>Es gibt insgesamt 4 verschiedene Arten von Objekten.</a:t>
            </a:r>
          </a:p>
        </p:txBody>
      </p:sp>
    </p:spTree>
    <p:extLst>
      <p:ext uri="{BB962C8B-B14F-4D97-AF65-F5344CB8AC3E}">
        <p14:creationId xmlns:p14="http://schemas.microsoft.com/office/powerpoint/2010/main" val="172035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5B6FA-AABD-804A-AA58-F04485EF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3E0BC6-D87B-034C-87AD-0512AA992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  <a:p>
            <a:r>
              <a:rPr lang="de-DE" dirty="0"/>
              <a:t>Es gibt insgesamt 4 verschiedene Arten von Objekten.</a:t>
            </a:r>
          </a:p>
          <a:p>
            <a:r>
              <a:rPr lang="de-DE" dirty="0"/>
              <a:t>Akkusativobjekt: Das Akkusativobjekt beschreibt Wen oder Was Z.B. gegessen wurde.</a:t>
            </a:r>
          </a:p>
        </p:txBody>
      </p:sp>
    </p:spTree>
    <p:extLst>
      <p:ext uri="{BB962C8B-B14F-4D97-AF65-F5344CB8AC3E}">
        <p14:creationId xmlns:p14="http://schemas.microsoft.com/office/powerpoint/2010/main" val="273030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6369B-5E06-8E4B-AF94-D909337D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7ABB92-7F73-5445-A966-3FB2335DD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  <a:p>
            <a:r>
              <a:rPr lang="de-DE" dirty="0"/>
              <a:t>Es gibt insgesamt 4 verschiedene Arten von Objekten.</a:t>
            </a:r>
          </a:p>
          <a:p>
            <a:r>
              <a:rPr lang="de-DE" dirty="0"/>
              <a:t>Akkusativobjekt: Das Akkusativobjekt beschreibt Wen oder Was Z.B. gegessen wurde.</a:t>
            </a:r>
          </a:p>
          <a:p>
            <a:r>
              <a:rPr lang="de-DE" dirty="0" err="1"/>
              <a:t>Dativobjekt</a:t>
            </a:r>
            <a:r>
              <a:rPr lang="de-DE" dirty="0"/>
              <a:t>: Das </a:t>
            </a:r>
            <a:r>
              <a:rPr lang="de-DE" dirty="0" err="1"/>
              <a:t>Dativobjekt</a:t>
            </a:r>
            <a:r>
              <a:rPr lang="de-DE" dirty="0"/>
              <a:t> beschreibt Wem Z.B. etwas geklaut wurde.</a:t>
            </a:r>
          </a:p>
        </p:txBody>
      </p:sp>
    </p:spTree>
    <p:extLst>
      <p:ext uri="{BB962C8B-B14F-4D97-AF65-F5344CB8AC3E}">
        <p14:creationId xmlns:p14="http://schemas.microsoft.com/office/powerpoint/2010/main" val="123166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8692A-9055-9B45-B318-01E391B0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8A3FA4-C2D3-0645-810F-89E846364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  <a:p>
            <a:r>
              <a:rPr lang="de-DE" dirty="0"/>
              <a:t>Es gibt insgesamt 4 verschiedene Arten von Objekten.</a:t>
            </a:r>
          </a:p>
          <a:p>
            <a:r>
              <a:rPr lang="de-DE" dirty="0"/>
              <a:t>Akkusativobjekt: Das Akkusativobjekt beschreibt Wen oder Was Z.B. gegessen wurde.</a:t>
            </a:r>
          </a:p>
          <a:p>
            <a:r>
              <a:rPr lang="de-DE" dirty="0" err="1"/>
              <a:t>Dativobjekt</a:t>
            </a:r>
            <a:r>
              <a:rPr lang="de-DE" dirty="0"/>
              <a:t>: Das </a:t>
            </a:r>
            <a:r>
              <a:rPr lang="de-DE" dirty="0" err="1"/>
              <a:t>Dativobjekt</a:t>
            </a:r>
            <a:r>
              <a:rPr lang="de-DE" dirty="0"/>
              <a:t> beschreibt Wem Z.B. etwas geklaut wurde.</a:t>
            </a:r>
          </a:p>
          <a:p>
            <a:r>
              <a:rPr lang="de-DE" dirty="0"/>
              <a:t>Genitivobjekt:Das Genitivobjekt beschreibt Wessen Z.B. Eis geklaut wurde.</a:t>
            </a:r>
          </a:p>
        </p:txBody>
      </p:sp>
    </p:spTree>
    <p:extLst>
      <p:ext uri="{BB962C8B-B14F-4D97-AF65-F5344CB8AC3E}">
        <p14:creationId xmlns:p14="http://schemas.microsoft.com/office/powerpoint/2010/main" val="10827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6F5A7-073C-D548-BF9F-8ECA96C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</a:t>
            </a:r>
            <a:r>
              <a:rPr lang="de-DE" dirty="0">
                <a:solidFill>
                  <a:srgbClr val="92D050"/>
                </a:solidFill>
              </a:rPr>
              <a:t> Objekt </a:t>
            </a:r>
            <a:r>
              <a:rPr lang="de-DE" dirty="0"/>
              <a:t>und wie viele gibt es davon?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3753D1-E3B5-1049-BD3B-B8EED655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 Objekt beschreibt einen Gegenstand auf den sich jemand bezieht.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esse </a:t>
            </a:r>
            <a:r>
              <a:rPr lang="de-DE" dirty="0">
                <a:solidFill>
                  <a:srgbClr val="92D050"/>
                </a:solidFill>
              </a:rPr>
              <a:t>Eis</a:t>
            </a:r>
            <a:r>
              <a:rPr lang="de-DE" dirty="0"/>
              <a:t>.</a:t>
            </a:r>
          </a:p>
          <a:p>
            <a:r>
              <a:rPr lang="de-DE" dirty="0"/>
              <a:t>Es gibt insgesamt 4 verschiedene Arten von Objekten.</a:t>
            </a:r>
          </a:p>
          <a:p>
            <a:r>
              <a:rPr lang="de-DE" dirty="0"/>
              <a:t>Akkusativobjekt: Das Akkusativobjekt beschreibt Wen oder Was Z.B. gegessen wurde.</a:t>
            </a:r>
          </a:p>
          <a:p>
            <a:r>
              <a:rPr lang="de-DE" dirty="0" err="1"/>
              <a:t>Dativobjekt</a:t>
            </a:r>
            <a:r>
              <a:rPr lang="de-DE" dirty="0"/>
              <a:t>: Das </a:t>
            </a:r>
            <a:r>
              <a:rPr lang="de-DE" dirty="0" err="1"/>
              <a:t>Dativobjekt</a:t>
            </a:r>
            <a:r>
              <a:rPr lang="de-DE" dirty="0"/>
              <a:t> beschreibt Wem Z.B. etwas geklaut wurde.</a:t>
            </a:r>
          </a:p>
          <a:p>
            <a:r>
              <a:rPr lang="de-DE" dirty="0"/>
              <a:t>Genitivobjekt:Das Genitivobjekt beschreibt Wessen Z.B. Eis geklaut wurde.</a:t>
            </a:r>
          </a:p>
          <a:p>
            <a:r>
              <a:rPr lang="de-DE" dirty="0"/>
              <a:t>Präpositionalobjekt: Das Präpositionalobjekt beschreibt Z.B. Womit man Eis geklaut hat.</a:t>
            </a:r>
          </a:p>
        </p:txBody>
      </p:sp>
    </p:spTree>
    <p:extLst>
      <p:ext uri="{BB962C8B-B14F-4D97-AF65-F5344CB8AC3E}">
        <p14:creationId xmlns:p14="http://schemas.microsoft.com/office/powerpoint/2010/main" val="2134736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D03C3-5AD4-3A48-9FD0-F77CF1ED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87224-6005-1149-B4A9-D3255E32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</p:txBody>
      </p:sp>
    </p:spTree>
    <p:extLst>
      <p:ext uri="{BB962C8B-B14F-4D97-AF65-F5344CB8AC3E}">
        <p14:creationId xmlns:p14="http://schemas.microsoft.com/office/powerpoint/2010/main" val="1603175138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70E2E-E4C0-2F41-A6A1-CFC745C3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F839D-D2A4-C541-8730-496D519AD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F87FC-E845-7A44-BCFE-36DA208BE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241379-973C-9C43-A6F7-2C196F78D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</p:txBody>
      </p:sp>
    </p:spTree>
    <p:extLst>
      <p:ext uri="{BB962C8B-B14F-4D97-AF65-F5344CB8AC3E}">
        <p14:creationId xmlns:p14="http://schemas.microsoft.com/office/powerpoint/2010/main" val="384833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861044-2EBF-7542-8157-C1C586D1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B680EE-07F9-E547-8127-3B5755B77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</p:txBody>
      </p:sp>
    </p:spTree>
    <p:extLst>
      <p:ext uri="{BB962C8B-B14F-4D97-AF65-F5344CB8AC3E}">
        <p14:creationId xmlns:p14="http://schemas.microsoft.com/office/powerpoint/2010/main" val="2301379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BA43AC-343C-984F-89C4-25F698DCE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4BA757-53F0-2B48-B224-FDF90B151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  <a:p>
            <a:r>
              <a:rPr lang="de-DE" dirty="0"/>
              <a:t>Adverbiale Bestimmung des Ortes: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bin </a:t>
            </a:r>
            <a:r>
              <a:rPr lang="de-DE" dirty="0">
                <a:solidFill>
                  <a:srgbClr val="7030A0"/>
                </a:solidFill>
              </a:rPr>
              <a:t>in der Eisdiele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4506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926DC4-3B8D-A845-809E-12CAC920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6A7AD-234F-E74D-B45C-71E7CBE39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  <a:p>
            <a:r>
              <a:rPr lang="de-DE" dirty="0"/>
              <a:t>Adverbiale Bestimmung des Ortes: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bin </a:t>
            </a:r>
            <a:r>
              <a:rPr lang="de-DE" dirty="0">
                <a:solidFill>
                  <a:srgbClr val="7030A0"/>
                </a:solidFill>
              </a:rPr>
              <a:t>in der Eisdiele</a:t>
            </a:r>
            <a:r>
              <a:rPr lang="de-DE" dirty="0"/>
              <a:t>.</a:t>
            </a:r>
          </a:p>
          <a:p>
            <a:r>
              <a:rPr lang="de-DE" dirty="0"/>
              <a:t>Adverbiale Bestimmung der Zeit:</a:t>
            </a:r>
            <a:r>
              <a:rPr lang="de-DE" dirty="0">
                <a:solidFill>
                  <a:srgbClr val="FF0000"/>
                </a:solidFill>
              </a:rPr>
              <a:t> Ich </a:t>
            </a:r>
            <a:r>
              <a:rPr lang="de-DE" dirty="0">
                <a:solidFill>
                  <a:srgbClr val="00B0F0"/>
                </a:solidFill>
              </a:rPr>
              <a:t>war</a:t>
            </a:r>
            <a:r>
              <a:rPr lang="de-DE" dirty="0"/>
              <a:t> </a:t>
            </a:r>
            <a:r>
              <a:rPr lang="de-DE" dirty="0">
                <a:solidFill>
                  <a:srgbClr val="7030A0"/>
                </a:solidFill>
              </a:rPr>
              <a:t>um 10:30 Uhr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dort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1145470"/>
      </p:ext>
    </p:extLst>
  </p:cSld>
  <p:clrMapOvr>
    <a:masterClrMapping/>
  </p:clrMapOvr>
  <p:transition spd="slow">
    <p:wheel spokes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AA1AE-0C29-1544-AFC4-D3A331AA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0BB8B-74FC-2849-999F-E3C7ACCE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  <a:p>
            <a:r>
              <a:rPr lang="de-DE" dirty="0"/>
              <a:t>Adverbiale Bestimmung des Ortes: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bin </a:t>
            </a:r>
            <a:r>
              <a:rPr lang="de-DE" dirty="0">
                <a:solidFill>
                  <a:srgbClr val="7030A0"/>
                </a:solidFill>
              </a:rPr>
              <a:t>in der Eisdiele</a:t>
            </a:r>
            <a:r>
              <a:rPr lang="de-DE" dirty="0"/>
              <a:t>.</a:t>
            </a:r>
          </a:p>
          <a:p>
            <a:r>
              <a:rPr lang="de-DE" dirty="0"/>
              <a:t>Adverbiale Bestimmung der Zeit:</a:t>
            </a:r>
            <a:r>
              <a:rPr lang="de-DE" dirty="0">
                <a:solidFill>
                  <a:srgbClr val="FF0000"/>
                </a:solidFill>
              </a:rPr>
              <a:t> Ich </a:t>
            </a:r>
            <a:r>
              <a:rPr lang="de-DE" dirty="0">
                <a:solidFill>
                  <a:srgbClr val="00B0F0"/>
                </a:solidFill>
              </a:rPr>
              <a:t>war</a:t>
            </a:r>
            <a:r>
              <a:rPr lang="de-DE" dirty="0"/>
              <a:t> </a:t>
            </a:r>
            <a:r>
              <a:rPr lang="de-DE" dirty="0">
                <a:solidFill>
                  <a:srgbClr val="7030A0"/>
                </a:solidFill>
              </a:rPr>
              <a:t>um 10:30 Uhr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dort</a:t>
            </a:r>
            <a:r>
              <a:rPr lang="de-DE" dirty="0"/>
              <a:t>.</a:t>
            </a:r>
          </a:p>
          <a:p>
            <a:r>
              <a:rPr lang="de-DE" dirty="0"/>
              <a:t>Adverbiale Bestimmung des Grundes: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hatte </a:t>
            </a:r>
            <a:r>
              <a:rPr lang="de-DE" dirty="0">
                <a:solidFill>
                  <a:srgbClr val="7030A0"/>
                </a:solidFill>
              </a:rPr>
              <a:t>Hunger auf Eis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86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731D4-5957-084F-8AA4-1FB62E8B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0BBC8D-D808-0E4D-97E5-D1D10295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  <a:p>
            <a:r>
              <a:rPr lang="de-DE" dirty="0"/>
              <a:t>Adverbiale Bestimmung des Ortes: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bin </a:t>
            </a:r>
            <a:r>
              <a:rPr lang="de-DE" dirty="0">
                <a:solidFill>
                  <a:srgbClr val="7030A0"/>
                </a:solidFill>
              </a:rPr>
              <a:t>in der Eisdiele</a:t>
            </a:r>
            <a:r>
              <a:rPr lang="de-DE" dirty="0"/>
              <a:t>.</a:t>
            </a:r>
          </a:p>
          <a:p>
            <a:r>
              <a:rPr lang="de-DE" dirty="0"/>
              <a:t>Adverbiale Bestimmung der Zeit:</a:t>
            </a:r>
            <a:r>
              <a:rPr lang="de-DE" dirty="0">
                <a:solidFill>
                  <a:srgbClr val="FF0000"/>
                </a:solidFill>
              </a:rPr>
              <a:t> Ich </a:t>
            </a:r>
            <a:r>
              <a:rPr lang="de-DE" dirty="0">
                <a:solidFill>
                  <a:srgbClr val="00B0F0"/>
                </a:solidFill>
              </a:rPr>
              <a:t>war</a:t>
            </a:r>
            <a:r>
              <a:rPr lang="de-DE" dirty="0"/>
              <a:t> </a:t>
            </a:r>
            <a:r>
              <a:rPr lang="de-DE" dirty="0">
                <a:solidFill>
                  <a:srgbClr val="7030A0"/>
                </a:solidFill>
              </a:rPr>
              <a:t>um 10:30 Uhr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dort</a:t>
            </a:r>
            <a:r>
              <a:rPr lang="de-DE" dirty="0"/>
              <a:t>.</a:t>
            </a:r>
          </a:p>
          <a:p>
            <a:r>
              <a:rPr lang="de-DE" dirty="0"/>
              <a:t>Adverbiale Bestimmung des Grundes: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hatte </a:t>
            </a:r>
            <a:r>
              <a:rPr lang="de-DE" dirty="0">
                <a:solidFill>
                  <a:srgbClr val="7030A0"/>
                </a:solidFill>
              </a:rPr>
              <a:t>Hunger auf Eis</a:t>
            </a:r>
            <a:r>
              <a:rPr lang="de-DE" dirty="0"/>
              <a:t>.</a:t>
            </a:r>
          </a:p>
          <a:p>
            <a:r>
              <a:rPr lang="de-DE" dirty="0"/>
              <a:t>Adverbiale Bestimmung der Art und Weise: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aß </a:t>
            </a:r>
            <a:r>
              <a:rPr lang="de-DE" dirty="0">
                <a:solidFill>
                  <a:srgbClr val="7030A0"/>
                </a:solidFill>
              </a:rPr>
              <a:t>genüsslich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606758"/>
      </p:ext>
    </p:extLst>
  </p:cSld>
  <p:clrMapOvr>
    <a:masterClrMapping/>
  </p:clrMapOvr>
  <p:transition spd="slow">
    <p:randomBar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2B988-ABB1-6742-9D1E-E80054A9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Adverbiale Bestimmungen</a:t>
            </a:r>
            <a:r>
              <a:rPr lang="de-DE" dirty="0"/>
              <a:t>-Bitte was?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385D43-316D-A141-8768-9A49511A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Adverbiale Bestimmungen liefern zusätzliche Informationen über Z.B. den Ort.</a:t>
            </a:r>
          </a:p>
          <a:p>
            <a:r>
              <a:rPr lang="de-DE" dirty="0"/>
              <a:t>Es gibt vier verschiedene Arten von Adverbialen Bestimmungen.</a:t>
            </a:r>
          </a:p>
          <a:p>
            <a:r>
              <a:rPr lang="de-DE" dirty="0"/>
              <a:t>Adverbiale Bestimmung des Ortes: </a:t>
            </a:r>
            <a:r>
              <a:rPr lang="de-DE" dirty="0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bin </a:t>
            </a:r>
            <a:r>
              <a:rPr lang="de-DE" dirty="0">
                <a:solidFill>
                  <a:srgbClr val="7030A0"/>
                </a:solidFill>
              </a:rPr>
              <a:t>in der Eisdiele</a:t>
            </a:r>
            <a:r>
              <a:rPr lang="de-DE" dirty="0"/>
              <a:t>.       </a:t>
            </a:r>
          </a:p>
          <a:p>
            <a:r>
              <a:rPr lang="de-DE" dirty="0"/>
              <a:t>Adverbiale Bestimmung der Zeit:</a:t>
            </a:r>
            <a:r>
              <a:rPr lang="de-DE" dirty="0">
                <a:solidFill>
                  <a:srgbClr val="FF0000"/>
                </a:solidFill>
              </a:rPr>
              <a:t> Ich </a:t>
            </a:r>
            <a:r>
              <a:rPr lang="de-DE" dirty="0">
                <a:solidFill>
                  <a:srgbClr val="00B0F0"/>
                </a:solidFill>
              </a:rPr>
              <a:t>war</a:t>
            </a:r>
            <a:r>
              <a:rPr lang="de-DE" dirty="0"/>
              <a:t> </a:t>
            </a:r>
            <a:r>
              <a:rPr lang="de-DE" dirty="0">
                <a:solidFill>
                  <a:srgbClr val="7030A0"/>
                </a:solidFill>
              </a:rPr>
              <a:t>um 10:30 Uhr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dort</a:t>
            </a:r>
            <a:r>
              <a:rPr lang="de-DE" dirty="0"/>
              <a:t>. </a:t>
            </a:r>
          </a:p>
          <a:p>
            <a:r>
              <a:rPr lang="de-DE" dirty="0"/>
              <a:t>Adverbiale Bestimmung des Grundes: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hatte </a:t>
            </a:r>
            <a:r>
              <a:rPr lang="de-DE" dirty="0">
                <a:solidFill>
                  <a:srgbClr val="7030A0"/>
                </a:solidFill>
              </a:rPr>
              <a:t>Hunger auf Eis</a:t>
            </a:r>
            <a:r>
              <a:rPr lang="de-DE" dirty="0"/>
              <a:t>.</a:t>
            </a:r>
          </a:p>
          <a:p>
            <a:r>
              <a:rPr lang="de-DE" dirty="0"/>
              <a:t>Adverbiale Bestimmung der Art und Weise:</a:t>
            </a:r>
            <a:r>
              <a:rPr lang="de-DE" dirty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00B0F0"/>
                </a:solidFill>
              </a:rPr>
              <a:t>aß </a:t>
            </a:r>
            <a:r>
              <a:rPr lang="de-DE" dirty="0">
                <a:solidFill>
                  <a:srgbClr val="7030A0"/>
                </a:solidFill>
              </a:rPr>
              <a:t>genüsslich</a:t>
            </a:r>
            <a:r>
              <a:rPr lang="de-DE" dirty="0"/>
              <a:t>. </a:t>
            </a:r>
          </a:p>
          <a:p>
            <a:r>
              <a:rPr lang="de-DE" dirty="0"/>
              <a:t>Fragen: ABO-Wo? ABZ-Wann? ABG-Warum? ABAW-Wie?</a:t>
            </a:r>
          </a:p>
        </p:txBody>
      </p:sp>
    </p:spTree>
    <p:extLst>
      <p:ext uri="{BB962C8B-B14F-4D97-AF65-F5344CB8AC3E}">
        <p14:creationId xmlns:p14="http://schemas.microsoft.com/office/powerpoint/2010/main" val="235140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D4154-2E1E-614D-94BB-7A0C3EBD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83" y="375708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DB09E6"/>
                </a:solidFill>
              </a:rPr>
              <a:t>Adjektive</a:t>
            </a:r>
            <a:r>
              <a:rPr lang="de-DE" dirty="0"/>
              <a:t>-Was soll das denn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B11946-9531-DF41-970E-16790DDDE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58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71878-4B04-554B-8587-94FC0337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DB09E6"/>
                </a:solidFill>
              </a:rPr>
              <a:t>Adjektive</a:t>
            </a:r>
            <a:r>
              <a:rPr lang="de-DE" dirty="0"/>
              <a:t>-Was soll das denn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952088-17CD-3946-A0D2-7ABCC7872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Adjektive beschreiben wie etwas ist.</a:t>
            </a:r>
          </a:p>
        </p:txBody>
      </p:sp>
    </p:spTree>
    <p:extLst>
      <p:ext uri="{BB962C8B-B14F-4D97-AF65-F5344CB8AC3E}">
        <p14:creationId xmlns:p14="http://schemas.microsoft.com/office/powerpoint/2010/main" val="56358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382BC-6CDE-6B4B-8D16-2DC104664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437885"/>
            <a:ext cx="10515600" cy="1325563"/>
          </a:xfrm>
        </p:spPr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18199B-A50E-5E46-A894-EB9ABC8C2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  <a:p>
            <a:r>
              <a:rPr lang="de-DE" dirty="0"/>
              <a:t>Ohne Prädikat geht es ja wohl gar nicht</a:t>
            </a:r>
          </a:p>
        </p:txBody>
      </p:sp>
    </p:spTree>
    <p:extLst>
      <p:ext uri="{BB962C8B-B14F-4D97-AF65-F5344CB8AC3E}">
        <p14:creationId xmlns:p14="http://schemas.microsoft.com/office/powerpoint/2010/main" val="4118621750"/>
      </p:ext>
    </p:extLst>
  </p:cSld>
  <p:clrMapOvr>
    <a:masterClrMapping/>
  </p:clrMapOvr>
  <p:transition spd="med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19CF1-E6A3-594D-AD73-9F35C08C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DB09E6"/>
                </a:solidFill>
              </a:rPr>
              <a:t>Adjektive</a:t>
            </a:r>
            <a:r>
              <a:rPr lang="de-DE" dirty="0"/>
              <a:t>-Was soll das denn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2A2442-F7B8-AA44-A634-0CC78904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Adjektive beschreiben wie etwas ist.</a:t>
            </a:r>
          </a:p>
          <a:p>
            <a:r>
              <a:rPr lang="de-DE" dirty="0"/>
              <a:t>Z.B. </a:t>
            </a:r>
            <a:r>
              <a:rPr lang="de-DE" dirty="0">
                <a:solidFill>
                  <a:srgbClr val="FF0000"/>
                </a:solidFill>
              </a:rPr>
              <a:t>Das Eis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ist</a:t>
            </a:r>
            <a:r>
              <a:rPr lang="de-DE" dirty="0"/>
              <a:t> </a:t>
            </a:r>
            <a:r>
              <a:rPr lang="de-DE" dirty="0">
                <a:solidFill>
                  <a:srgbClr val="DB09E6"/>
                </a:solidFill>
              </a:rPr>
              <a:t>lecker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412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DCC107-A905-974C-B37F-42114D14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5EA69C"/>
                </a:solidFill>
              </a:rPr>
              <a:t>Attribute</a:t>
            </a:r>
            <a:r>
              <a:rPr lang="de-DE" dirty="0"/>
              <a:t>-Nicht noch sowas oder?</a:t>
            </a:r>
            <a:endParaRPr lang="de-DE" dirty="0">
              <a:solidFill>
                <a:srgbClr val="5EA69C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BFAE-F7AD-0740-894C-5B1657C7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94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755F2-0435-C844-A817-C65414ED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5EA69C"/>
                </a:solidFill>
              </a:rPr>
              <a:t>Attribute</a:t>
            </a:r>
            <a:r>
              <a:rPr lang="de-DE" dirty="0"/>
              <a:t>-Nicht noch sowas oder?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3B1B1F-6203-EA4F-B379-14D8C2D3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Attribute beschreiben Details von Z.B. einem Rucksack.</a:t>
            </a:r>
          </a:p>
        </p:txBody>
      </p:sp>
    </p:spTree>
    <p:extLst>
      <p:ext uri="{BB962C8B-B14F-4D97-AF65-F5344CB8AC3E}">
        <p14:creationId xmlns:p14="http://schemas.microsoft.com/office/powerpoint/2010/main" val="177586074"/>
      </p:ext>
    </p:extLst>
  </p:cSld>
  <p:clrMapOvr>
    <a:masterClrMapping/>
  </p:clrMapOvr>
  <p:transition spd="slow"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BAB26-E38A-9E41-A19A-B516D86D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5EA69C"/>
                </a:solidFill>
              </a:rPr>
              <a:t>Attribute</a:t>
            </a:r>
            <a:r>
              <a:rPr lang="de-DE" dirty="0"/>
              <a:t>-Nicht noch sowas oder?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3D1013-70BE-5A42-A1A5-A48082392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367" y="1836208"/>
            <a:ext cx="10515600" cy="4351338"/>
          </a:xfrm>
        </p:spPr>
        <p:txBody>
          <a:bodyPr/>
          <a:lstStyle/>
          <a:p>
            <a:r>
              <a:rPr lang="de-DE" dirty="0"/>
              <a:t>Attribute beschreiben Details von Z.B. einem</a:t>
            </a:r>
          </a:p>
          <a:p>
            <a:r>
              <a:rPr lang="de-DE" dirty="0" err="1"/>
              <a:t>Beispielsatz:</a:t>
            </a:r>
            <a:r>
              <a:rPr lang="de-DE" dirty="0" err="1">
                <a:solidFill>
                  <a:srgbClr val="FF0000"/>
                </a:solidFill>
              </a:rPr>
              <a:t>Ich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suche </a:t>
            </a:r>
            <a:r>
              <a:rPr lang="de-DE" dirty="0">
                <a:solidFill>
                  <a:srgbClr val="92D050"/>
                </a:solidFill>
              </a:rPr>
              <a:t>meine</a:t>
            </a:r>
            <a:r>
              <a:rPr lang="de-DE" dirty="0"/>
              <a:t> </a:t>
            </a:r>
            <a:r>
              <a:rPr lang="de-DE" dirty="0">
                <a:solidFill>
                  <a:srgbClr val="5EA69C"/>
                </a:solidFill>
              </a:rPr>
              <a:t>blaue</a:t>
            </a:r>
            <a:r>
              <a:rPr lang="de-DE" dirty="0">
                <a:solidFill>
                  <a:srgbClr val="92D050"/>
                </a:solidFill>
              </a:rPr>
              <a:t> Tasche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52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A6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B5EF7-F859-C549-8552-0CC5EE4C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Ihr seid nun schon echte Grammatik-Profis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DF5682-186A-894E-A40B-F1260EE35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Vielen Dank für eure Aufmerksamkeit!Ich hoffe ihr hattet viel Spaß!😄</a:t>
            </a:r>
          </a:p>
        </p:txBody>
      </p:sp>
    </p:spTree>
    <p:extLst>
      <p:ext uri="{BB962C8B-B14F-4D97-AF65-F5344CB8AC3E}">
        <p14:creationId xmlns:p14="http://schemas.microsoft.com/office/powerpoint/2010/main" val="1037850851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0D79F-DA6D-6347-99E9-53D8C07D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655C8-B066-AB42-8546-2B98F06E5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  <a:p>
            <a:r>
              <a:rPr lang="de-DE" dirty="0"/>
              <a:t>Ohne Prädikat geht es ja wohl gar nicht</a:t>
            </a:r>
          </a:p>
          <a:p>
            <a:r>
              <a:rPr lang="de-DE" dirty="0"/>
              <a:t>Objekt wäre auch gut</a:t>
            </a:r>
          </a:p>
        </p:txBody>
      </p:sp>
    </p:spTree>
    <p:extLst>
      <p:ext uri="{BB962C8B-B14F-4D97-AF65-F5344CB8AC3E}">
        <p14:creationId xmlns:p14="http://schemas.microsoft.com/office/powerpoint/2010/main" val="2594637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C1B7C-9AAE-5B4B-9075-80C75203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56DBDD-B500-1E4A-A536-2F88BEC2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  <a:p>
            <a:r>
              <a:rPr lang="de-DE" dirty="0"/>
              <a:t>Ohne Prädikat geht es ja wohl gar nicht</a:t>
            </a:r>
          </a:p>
          <a:p>
            <a:r>
              <a:rPr lang="de-DE" dirty="0"/>
              <a:t>Objekt wäre auch gut</a:t>
            </a:r>
          </a:p>
          <a:p>
            <a:r>
              <a:rPr lang="de-DE" dirty="0"/>
              <a:t>Adjektive sind doch auch ganz nützlich</a:t>
            </a:r>
          </a:p>
        </p:txBody>
      </p:sp>
    </p:spTree>
    <p:extLst>
      <p:ext uri="{BB962C8B-B14F-4D97-AF65-F5344CB8AC3E}">
        <p14:creationId xmlns:p14="http://schemas.microsoft.com/office/powerpoint/2010/main" val="1825434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299FF-C8FD-C24A-8912-D5C5324E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625CC9-AAFA-5540-A52A-53FA3376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  <a:p>
            <a:r>
              <a:rPr lang="de-DE" dirty="0"/>
              <a:t>Ohne Prädikat geht es ja wohl gar nicht</a:t>
            </a:r>
          </a:p>
          <a:p>
            <a:r>
              <a:rPr lang="de-DE" dirty="0"/>
              <a:t>Objekt wäre auch gut</a:t>
            </a:r>
          </a:p>
          <a:p>
            <a:r>
              <a:rPr lang="de-DE" dirty="0"/>
              <a:t>Adjektive sind doch auch ganz nützlich</a:t>
            </a:r>
          </a:p>
          <a:p>
            <a:r>
              <a:rPr lang="de-DE" dirty="0"/>
              <a:t>Attribute sind auch mal dabei</a:t>
            </a:r>
          </a:p>
        </p:txBody>
      </p:sp>
    </p:spTree>
    <p:extLst>
      <p:ext uri="{BB962C8B-B14F-4D97-AF65-F5344CB8AC3E}">
        <p14:creationId xmlns:p14="http://schemas.microsoft.com/office/powerpoint/2010/main" val="35577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03373-7CF2-D248-9938-B8591A9E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Woraus besteht ein Hauptsatz?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CAAAA0-343A-B940-B047-1C5A7CCF5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Richtig, dem Subjekt</a:t>
            </a:r>
          </a:p>
          <a:p>
            <a:r>
              <a:rPr lang="de-DE" dirty="0"/>
              <a:t>Ohne Prädikat geht es ja wohl gar nicht</a:t>
            </a:r>
          </a:p>
          <a:p>
            <a:r>
              <a:rPr lang="de-DE" dirty="0"/>
              <a:t>Objekt wäre auch gut</a:t>
            </a:r>
          </a:p>
          <a:p>
            <a:r>
              <a:rPr lang="de-DE" dirty="0"/>
              <a:t>Adjektive sind doch auch ganz nützlich</a:t>
            </a:r>
          </a:p>
          <a:p>
            <a:r>
              <a:rPr lang="de-DE" dirty="0"/>
              <a:t>Attribute sind auch mal dabei</a:t>
            </a:r>
          </a:p>
          <a:p>
            <a:r>
              <a:rPr lang="de-DE" dirty="0"/>
              <a:t>Adverbiale Bestimmungen sind auch ganz gut </a:t>
            </a:r>
          </a:p>
        </p:txBody>
      </p:sp>
    </p:spTree>
    <p:extLst>
      <p:ext uri="{BB962C8B-B14F-4D97-AF65-F5344CB8AC3E}">
        <p14:creationId xmlns:p14="http://schemas.microsoft.com/office/powerpoint/2010/main" val="203092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7C4F1-16F3-F241-817D-B726925AF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Und woraus besteht jetzt ein Nebensatz?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0FAB6E-6640-884E-BD4E-AFECED281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26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1197</Words>
  <Application>Microsoft Office PowerPoint</Application>
  <PresentationFormat>Breitbild</PresentationFormat>
  <Paragraphs>146</Paragraphs>
  <Slides>44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Tw Cen MT</vt:lpstr>
      <vt:lpstr>Tw Cen MT Condensed</vt:lpstr>
      <vt:lpstr>Wingdings 3</vt:lpstr>
      <vt:lpstr>Integral</vt:lpstr>
      <vt:lpstr>Wortarten und Satzglieder</vt:lpstr>
      <vt:lpstr>Woraus besteht ein Hauptsatz?</vt:lpstr>
      <vt:lpstr>Woraus besteht ein Hauptsatz?</vt:lpstr>
      <vt:lpstr>Woraus besteht ein Hauptsatz?</vt:lpstr>
      <vt:lpstr>Woraus besteht ein Hauptsatz?</vt:lpstr>
      <vt:lpstr>Woraus besteht ein Hauptsatz?</vt:lpstr>
      <vt:lpstr>Woraus besteht ein Hauptsatz?</vt:lpstr>
      <vt:lpstr>Woraus besteht ein Hauptsatz?</vt:lpstr>
      <vt:lpstr>Und woraus besteht jetzt ein Nebensatz?</vt:lpstr>
      <vt:lpstr>Und woraus besteht jetzt ein Nebensatz?</vt:lpstr>
      <vt:lpstr>Und woraus besteht jetzt ein Nebensatz?</vt:lpstr>
      <vt:lpstr>Und woraus besteht jetzt ein Nebensatz?</vt:lpstr>
      <vt:lpstr>Und woraus besteht jetzt ein Nebensatz?</vt:lpstr>
      <vt:lpstr>Und wie verbinde ich jetzt Hauptsatz und Nebensatz?</vt:lpstr>
      <vt:lpstr>Und wie verbinde ich jetzt Hauptsatz und Nebensatz?</vt:lpstr>
      <vt:lpstr>Was ist denn überhaupt ein Subjekt?</vt:lpstr>
      <vt:lpstr>Was ist denn überhaupt ein Subjekt?</vt:lpstr>
      <vt:lpstr>Was ist denn überhaupt ein Subjekt?</vt:lpstr>
      <vt:lpstr>Was ist denn das Prädikat?</vt:lpstr>
      <vt:lpstr>Was ist denn das Prädikat?</vt:lpstr>
      <vt:lpstr>Was ist denn das Prädikat?</vt:lpstr>
      <vt:lpstr>Was ist ein Objekt und wie viele gibt es davon?</vt:lpstr>
      <vt:lpstr>Was ist ein Objekt und wie viele gibt es davon? </vt:lpstr>
      <vt:lpstr>Was ist ein Objekt und wie viele gibt es davon? </vt:lpstr>
      <vt:lpstr>Was ist ein Objekt und wie viele gibt es davon?</vt:lpstr>
      <vt:lpstr>Was ist ein Objekt und wie viele gibt es davon?</vt:lpstr>
      <vt:lpstr>Was ist ein Objekt und wie viele gibt es davon?</vt:lpstr>
      <vt:lpstr>Was ist ein Objekt und wie viele gibt es davon?</vt:lpstr>
      <vt:lpstr>Was ist ein Objekt und wie viele gibt es davon?</vt:lpstr>
      <vt:lpstr>Adverbiale Bestimmungen-Bitte was?</vt:lpstr>
      <vt:lpstr>Adverbiale Bestimmungen-Bitte was?</vt:lpstr>
      <vt:lpstr>Adverbiale Bestimmungen-Bitte was?</vt:lpstr>
      <vt:lpstr>Adverbiale Bestimmungen-Bitte was?</vt:lpstr>
      <vt:lpstr>Adverbiale Bestimmungen-Bitte was?</vt:lpstr>
      <vt:lpstr>Adverbiale Bestimmungen-Bitte was?</vt:lpstr>
      <vt:lpstr>Adverbiale Bestimmungen-Bitte was?</vt:lpstr>
      <vt:lpstr>Adverbiale Bestimmungen-Bitte was?</vt:lpstr>
      <vt:lpstr>Adjektive-Was soll das denn sein?</vt:lpstr>
      <vt:lpstr>Adjektive-Was soll das denn sein?</vt:lpstr>
      <vt:lpstr>Adjektive-Was soll das denn sein?</vt:lpstr>
      <vt:lpstr>Attribute-Nicht noch sowas oder?</vt:lpstr>
      <vt:lpstr>Attribute-Nicht noch sowas oder?</vt:lpstr>
      <vt:lpstr>Attribute-Nicht noch sowas oder?</vt:lpstr>
      <vt:lpstr>Ihr seid nun schon echte Grammatik-Profis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Wortarten und Satzglieder</dc:title>
  <dc:creator>juldah28</dc:creator>
  <cp:lastModifiedBy>almdip</cp:lastModifiedBy>
  <cp:revision>7</cp:revision>
  <dcterms:created xsi:type="dcterms:W3CDTF">2021-03-16T07:05:22Z</dcterms:created>
  <dcterms:modified xsi:type="dcterms:W3CDTF">2021-05-15T14:47:26Z</dcterms:modified>
  <cp:contentStatus/>
</cp:coreProperties>
</file>